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4" r:id="rId6"/>
    <p:sldId id="262" r:id="rId7"/>
    <p:sldId id="263" r:id="rId8"/>
    <p:sldId id="265" r:id="rId9"/>
    <p:sldId id="266" r:id="rId10"/>
    <p:sldId id="270" r:id="rId11"/>
    <p:sldId id="267" r:id="rId12"/>
    <p:sldId id="269" r:id="rId13"/>
    <p:sldId id="268" r:id="rId14"/>
    <p:sldId id="271" r:id="rId15"/>
    <p:sldId id="274" r:id="rId16"/>
    <p:sldId id="272" r:id="rId17"/>
    <p:sldId id="273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12E89-3197-4DD4-985C-B5F692671B64}" v="980" dt="2023-12-14T16:17:33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Marquez Benitez" userId="4067c1be-b123-4e16-8f66-c8310a825cb3" providerId="ADAL" clId="{EE012E89-3197-4DD4-985C-B5F692671B64}"/>
    <pc:docChg chg="undo redo custSel addSld delSld modSld sldOrd">
      <pc:chgData name="Pablo Marquez Benitez" userId="4067c1be-b123-4e16-8f66-c8310a825cb3" providerId="ADAL" clId="{EE012E89-3197-4DD4-985C-B5F692671B64}" dt="2023-12-14T16:17:51.723" v="4169" actId="1076"/>
      <pc:docMkLst>
        <pc:docMk/>
      </pc:docMkLst>
      <pc:sldChg chg="addSp delSp modSp new del mod setBg chgLayout">
        <pc:chgData name="Pablo Marquez Benitez" userId="4067c1be-b123-4e16-8f66-c8310a825cb3" providerId="ADAL" clId="{EE012E89-3197-4DD4-985C-B5F692671B64}" dt="2023-12-13T20:24:30.607" v="838" actId="47"/>
        <pc:sldMkLst>
          <pc:docMk/>
          <pc:sldMk cId="4015686465" sldId="256"/>
        </pc:sldMkLst>
        <pc:spChg chg="del mod">
          <ac:chgData name="Pablo Marquez Benitez" userId="4067c1be-b123-4e16-8f66-c8310a825cb3" providerId="ADAL" clId="{EE012E89-3197-4DD4-985C-B5F692671B64}" dt="2023-12-13T19:50:36.633" v="5" actId="478"/>
          <ac:spMkLst>
            <pc:docMk/>
            <pc:sldMk cId="4015686465" sldId="256"/>
            <ac:spMk id="2" creationId="{5D3AE0F1-5B7A-41C6-6F97-58F265DC4B5E}"/>
          </ac:spMkLst>
        </pc:spChg>
        <pc:spChg chg="del mod">
          <ac:chgData name="Pablo Marquez Benitez" userId="4067c1be-b123-4e16-8f66-c8310a825cb3" providerId="ADAL" clId="{EE012E89-3197-4DD4-985C-B5F692671B64}" dt="2023-12-13T19:50:39.327" v="7" actId="478"/>
          <ac:spMkLst>
            <pc:docMk/>
            <pc:sldMk cId="4015686465" sldId="256"/>
            <ac:spMk id="3" creationId="{8E8984E0-7257-A2A2-59C7-1B958D30F390}"/>
          </ac:spMkLst>
        </pc:spChg>
        <pc:spChg chg="add del mod">
          <ac:chgData name="Pablo Marquez Benitez" userId="4067c1be-b123-4e16-8f66-c8310a825cb3" providerId="ADAL" clId="{EE012E89-3197-4DD4-985C-B5F692671B64}" dt="2023-12-13T20:24:29.563" v="837" actId="478"/>
          <ac:spMkLst>
            <pc:docMk/>
            <pc:sldMk cId="4015686465" sldId="256"/>
            <ac:spMk id="4" creationId="{6F75EC6D-FCA5-BA87-512F-ADBC88FB122D}"/>
          </ac:spMkLst>
        </pc:spChg>
        <pc:spChg chg="add del mod">
          <ac:chgData name="Pablo Marquez Benitez" userId="4067c1be-b123-4e16-8f66-c8310a825cb3" providerId="ADAL" clId="{EE012E89-3197-4DD4-985C-B5F692671B64}" dt="2023-12-13T20:06:58.280" v="310" actId="478"/>
          <ac:spMkLst>
            <pc:docMk/>
            <pc:sldMk cId="4015686465" sldId="256"/>
            <ac:spMk id="5" creationId="{7B85C286-2FD4-48C3-92E2-0DB5903096EB}"/>
          </ac:spMkLst>
        </pc:spChg>
        <pc:spChg chg="add del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11" creationId="{A3363022-C969-41E9-8EB2-E4C94908C1FA}"/>
          </ac:spMkLst>
        </pc:spChg>
        <pc:spChg chg="add del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13" creationId="{8D1AD6B3-BE88-4CEB-BA17-790657CC4729}"/>
          </ac:spMkLst>
        </pc:spChg>
        <pc:spChg chg="add mod">
          <ac:chgData name="Pablo Marquez Benitez" userId="4067c1be-b123-4e16-8f66-c8310a825cb3" providerId="ADAL" clId="{EE012E89-3197-4DD4-985C-B5F692671B64}" dt="2023-12-13T20:24:29.563" v="837" actId="478"/>
          <ac:spMkLst>
            <pc:docMk/>
            <pc:sldMk cId="4015686465" sldId="256"/>
            <ac:spMk id="14" creationId="{1F0A7AA9-4868-2605-BA30-D83CC82273AF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23" creationId="{D278ADA9-6383-4BDD-80D2-8899A402687B}"/>
          </ac:spMkLst>
        </pc:spChg>
        <pc:spChg chg="add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24" creationId="{6CCA5F87-1D1E-45CB-8D83-FC7EEFAD9935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25" creationId="{484B7147-B0F6-40ED-B5A2-FF72BC8198B6}"/>
          </ac:spMkLst>
        </pc:spChg>
        <pc:spChg chg="add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26" creationId="{7CCFC2C6-6238-4A2F-93DE-2ADF74AF635E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27" creationId="{B36D2DE0-0628-4A9A-A59D-7BA8B5EB3022}"/>
          </ac:spMkLst>
        </pc:spChg>
        <pc:spChg chg="add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28" creationId="{AF2F604E-43BE-4DC3-B983-E071523364F8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29" creationId="{48E405C9-94BE-41DA-928C-DEC9A8550E9F}"/>
          </ac:spMkLst>
        </pc:spChg>
        <pc:spChg chg="add">
          <ac:chgData name="Pablo Marquez Benitez" userId="4067c1be-b123-4e16-8f66-c8310a825cb3" providerId="ADAL" clId="{EE012E89-3197-4DD4-985C-B5F692671B64}" dt="2023-12-13T20:21:38.240" v="806" actId="26606"/>
          <ac:spMkLst>
            <pc:docMk/>
            <pc:sldMk cId="4015686465" sldId="256"/>
            <ac:spMk id="30" creationId="{08C9B587-E65E-4B52-B37C-ABEBB6E87928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31" creationId="{D2091A72-D5BB-42AC-8FD3-F7747D90861E}"/>
          </ac:spMkLst>
        </pc:spChg>
        <pc:spChg chg="add del">
          <ac:chgData name="Pablo Marquez Benitez" userId="4067c1be-b123-4e16-8f66-c8310a825cb3" providerId="ADAL" clId="{EE012E89-3197-4DD4-985C-B5F692671B64}" dt="2023-12-13T20:21:38.229" v="805" actId="26606"/>
          <ac:spMkLst>
            <pc:docMk/>
            <pc:sldMk cId="4015686465" sldId="256"/>
            <ac:spMk id="33" creationId="{6ED12BFC-A737-46AF-8411-481112D54B0C}"/>
          </ac:spMkLst>
        </pc:spChg>
        <pc:grpChg chg="add del">
          <ac:chgData name="Pablo Marquez Benitez" userId="4067c1be-b123-4e16-8f66-c8310a825cb3" providerId="ADAL" clId="{EE012E89-3197-4DD4-985C-B5F692671B64}" dt="2023-12-13T20:21:38.240" v="806" actId="26606"/>
          <ac:grpSpMkLst>
            <pc:docMk/>
            <pc:sldMk cId="4015686465" sldId="256"/>
            <ac:grpSpMk id="15" creationId="{89D1390B-7E13-4B4F-9CB2-391063412E54}"/>
          </ac:grpSpMkLst>
        </pc:grpChg>
        <pc:picChg chg="add del mod">
          <ac:chgData name="Pablo Marquez Benitez" userId="4067c1be-b123-4e16-8f66-c8310a825cb3" providerId="ADAL" clId="{EE012E89-3197-4DD4-985C-B5F692671B64}" dt="2023-12-13T20:21:23.331" v="803" actId="478"/>
          <ac:picMkLst>
            <pc:docMk/>
            <pc:sldMk cId="4015686465" sldId="256"/>
            <ac:picMk id="7" creationId="{C440D811-758C-B9ED-8F42-729F5B65AF41}"/>
          </ac:picMkLst>
        </pc:picChg>
        <pc:picChg chg="add del">
          <ac:chgData name="Pablo Marquez Benitez" userId="4067c1be-b123-4e16-8f66-c8310a825cb3" providerId="ADAL" clId="{EE012E89-3197-4DD4-985C-B5F692671B64}" dt="2023-12-13T20:19:12.433" v="766" actId="478"/>
          <ac:picMkLst>
            <pc:docMk/>
            <pc:sldMk cId="4015686465" sldId="256"/>
            <ac:picMk id="8" creationId="{E8EFCE67-4E5F-3370-73B4-37F38346C3AC}"/>
          </ac:picMkLst>
        </pc:picChg>
        <pc:picChg chg="add del mod">
          <ac:chgData name="Pablo Marquez Benitez" userId="4067c1be-b123-4e16-8f66-c8310a825cb3" providerId="ADAL" clId="{EE012E89-3197-4DD4-985C-B5F692671B64}" dt="2023-12-13T20:21:22.883" v="802" actId="478"/>
          <ac:picMkLst>
            <pc:docMk/>
            <pc:sldMk cId="4015686465" sldId="256"/>
            <ac:picMk id="10" creationId="{5139B7F2-1D97-8D86-C404-61BB8DED3F05}"/>
          </ac:picMkLst>
        </pc:picChg>
        <pc:picChg chg="add">
          <ac:chgData name="Pablo Marquez Benitez" userId="4067c1be-b123-4e16-8f66-c8310a825cb3" providerId="ADAL" clId="{EE012E89-3197-4DD4-985C-B5F692671B64}" dt="2023-12-13T20:21:38.240" v="806" actId="26606"/>
          <ac:picMkLst>
            <pc:docMk/>
            <pc:sldMk cId="4015686465" sldId="256"/>
            <ac:picMk id="20" creationId="{3AF8B88A-4E7E-03DC-523D-DC7150927A2C}"/>
          </ac:picMkLst>
        </pc:picChg>
        <pc:picChg chg="add del mod">
          <ac:chgData name="Pablo Marquez Benitez" userId="4067c1be-b123-4e16-8f66-c8310a825cb3" providerId="ADAL" clId="{EE012E89-3197-4DD4-985C-B5F692671B64}" dt="2023-12-13T20:08:35.585" v="385" actId="478"/>
          <ac:picMkLst>
            <pc:docMk/>
            <pc:sldMk cId="4015686465" sldId="256"/>
            <ac:picMk id="1026" creationId="{27485041-FEC8-A243-8BB0-527C3BAA6D97}"/>
          </ac:picMkLst>
        </pc:picChg>
        <pc:picChg chg="add del mod">
          <ac:chgData name="Pablo Marquez Benitez" userId="4067c1be-b123-4e16-8f66-c8310a825cb3" providerId="ADAL" clId="{EE012E89-3197-4DD4-985C-B5F692671B64}" dt="2023-12-13T20:19:45.829" v="773" actId="478"/>
          <ac:picMkLst>
            <pc:docMk/>
            <pc:sldMk cId="4015686465" sldId="256"/>
            <ac:picMk id="1028" creationId="{993A10D7-394F-8723-0399-D5726914EEAE}"/>
          </ac:picMkLst>
        </pc:picChg>
      </pc:sldChg>
      <pc:sldChg chg="addSp delSp modSp new del mod setBg">
        <pc:chgData name="Pablo Marquez Benitez" userId="4067c1be-b123-4e16-8f66-c8310a825cb3" providerId="ADAL" clId="{EE012E89-3197-4DD4-985C-B5F692671B64}" dt="2023-12-13T20:22:52.248" v="814" actId="47"/>
        <pc:sldMkLst>
          <pc:docMk/>
          <pc:sldMk cId="1678347001" sldId="257"/>
        </pc:sldMkLst>
        <pc:spChg chg="del mod">
          <ac:chgData name="Pablo Marquez Benitez" userId="4067c1be-b123-4e16-8f66-c8310a825cb3" providerId="ADAL" clId="{EE012E89-3197-4DD4-985C-B5F692671B64}" dt="2023-12-13T20:22:30.739" v="810" actId="478"/>
          <ac:spMkLst>
            <pc:docMk/>
            <pc:sldMk cId="1678347001" sldId="257"/>
            <ac:spMk id="2" creationId="{C147E4E2-A7DB-2F76-445F-AF51256E0DF2}"/>
          </ac:spMkLst>
        </pc:spChg>
        <pc:spChg chg="del">
          <ac:chgData name="Pablo Marquez Benitez" userId="4067c1be-b123-4e16-8f66-c8310a825cb3" providerId="ADAL" clId="{EE012E89-3197-4DD4-985C-B5F692671B64}" dt="2023-12-13T20:21:53.371" v="807" actId="26606"/>
          <ac:spMkLst>
            <pc:docMk/>
            <pc:sldMk cId="1678347001" sldId="257"/>
            <ac:spMk id="3" creationId="{0D727A09-4063-A4D8-F786-391A2D1F50FD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8" creationId="{1A3C89F8-0D2F-47FF-B903-151248265F47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10" creationId="{C5CB530E-515E-412C-9DF1-5F8FFBD6F383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12" creationId="{712D4376-A578-4FF1-94FC-245E7A6A489F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14" creationId="{AEA7509D-F04F-40CB-A0B3-EEF16499CC9F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18" creationId="{508BEF50-7B1E-49A4-BC19-5F4F1D755E64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20" creationId="{3FBAD350-5664-4811-A208-657FB882D350}"/>
          </ac:spMkLst>
        </pc:spChg>
        <pc:spChg chg="add del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22" creationId="{C39ADB8F-D187-49D7-BDCF-C1B6DC727068}"/>
          </ac:spMkLst>
        </pc:spChg>
        <pc:spChg chg="add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27" creationId="{27427488-068E-4B55-AC8D-CD070B8CD46D}"/>
          </ac:spMkLst>
        </pc:spChg>
        <pc:spChg chg="add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33" creationId="{6822B5A5-A76C-4DCB-9522-E70E2E230CBE}"/>
          </ac:spMkLst>
        </pc:spChg>
        <pc:spChg chg="add">
          <ac:chgData name="Pablo Marquez Benitez" userId="4067c1be-b123-4e16-8f66-c8310a825cb3" providerId="ADAL" clId="{EE012E89-3197-4DD4-985C-B5F692671B64}" dt="2023-12-13T20:22:24.466" v="808" actId="26606"/>
          <ac:spMkLst>
            <pc:docMk/>
            <pc:sldMk cId="1678347001" sldId="257"/>
            <ac:spMk id="35" creationId="{A20AF199-99C2-4569-9CAF-24514AE5E82A}"/>
          </ac:spMkLst>
        </pc:spChg>
        <pc:grpChg chg="add">
          <ac:chgData name="Pablo Marquez Benitez" userId="4067c1be-b123-4e16-8f66-c8310a825cb3" providerId="ADAL" clId="{EE012E89-3197-4DD4-985C-B5F692671B64}" dt="2023-12-13T20:22:24.466" v="808" actId="26606"/>
          <ac:grpSpMkLst>
            <pc:docMk/>
            <pc:sldMk cId="1678347001" sldId="257"/>
            <ac:grpSpMk id="29" creationId="{709F4FC9-790F-4F97-8EE4-312CE916E8E1}"/>
          </ac:grpSpMkLst>
        </pc:grpChg>
        <pc:cxnChg chg="add del">
          <ac:chgData name="Pablo Marquez Benitez" userId="4067c1be-b123-4e16-8f66-c8310a825cb3" providerId="ADAL" clId="{EE012E89-3197-4DD4-985C-B5F692671B64}" dt="2023-12-13T20:22:24.466" v="808" actId="26606"/>
          <ac:cxnSpMkLst>
            <pc:docMk/>
            <pc:sldMk cId="1678347001" sldId="257"/>
            <ac:cxnSpMk id="16" creationId="{56020367-4FD5-4596-8E10-C5F095CD8DBF}"/>
          </ac:cxnSpMkLst>
        </pc:cxnChg>
      </pc:sldChg>
      <pc:sldChg chg="addSp delSp modSp new mod setBg">
        <pc:chgData name="Pablo Marquez Benitez" userId="4067c1be-b123-4e16-8f66-c8310a825cb3" providerId="ADAL" clId="{EE012E89-3197-4DD4-985C-B5F692671B64}" dt="2023-12-13T21:04:37.528" v="1969" actId="478"/>
        <pc:sldMkLst>
          <pc:docMk/>
          <pc:sldMk cId="2500667084" sldId="257"/>
        </pc:sldMkLst>
        <pc:spChg chg="del">
          <ac:chgData name="Pablo Marquez Benitez" userId="4067c1be-b123-4e16-8f66-c8310a825cb3" providerId="ADAL" clId="{EE012E89-3197-4DD4-985C-B5F692671B64}" dt="2023-12-13T20:23:07.401" v="819" actId="478"/>
          <ac:spMkLst>
            <pc:docMk/>
            <pc:sldMk cId="2500667084" sldId="257"/>
            <ac:spMk id="2" creationId="{08F7F6CF-A7B2-45DB-03AA-458BAC050259}"/>
          </ac:spMkLst>
        </pc:spChg>
        <pc:spChg chg="del">
          <ac:chgData name="Pablo Marquez Benitez" userId="4067c1be-b123-4e16-8f66-c8310a825cb3" providerId="ADAL" clId="{EE012E89-3197-4DD4-985C-B5F692671B64}" dt="2023-12-13T20:23:08.342" v="820" actId="478"/>
          <ac:spMkLst>
            <pc:docMk/>
            <pc:sldMk cId="2500667084" sldId="257"/>
            <ac:spMk id="3" creationId="{9752E0F5-AFD3-8C46-3F93-1106052BCE26}"/>
          </ac:spMkLst>
        </pc:spChg>
        <pc:spChg chg="add del mod">
          <ac:chgData name="Pablo Marquez Benitez" userId="4067c1be-b123-4e16-8f66-c8310a825cb3" providerId="ADAL" clId="{EE012E89-3197-4DD4-985C-B5F692671B64}" dt="2023-12-13T20:24:49.076" v="850" actId="478"/>
          <ac:spMkLst>
            <pc:docMk/>
            <pc:sldMk cId="2500667084" sldId="257"/>
            <ac:spMk id="7" creationId="{210739BA-43F0-C09E-61E0-BF493262AA00}"/>
          </ac:spMkLst>
        </pc:spChg>
        <pc:spChg chg="add mod">
          <ac:chgData name="Pablo Marquez Benitez" userId="4067c1be-b123-4e16-8f66-c8310a825cb3" providerId="ADAL" clId="{EE012E89-3197-4DD4-985C-B5F692671B64}" dt="2023-12-13T20:31:05.102" v="1008" actId="1076"/>
          <ac:spMkLst>
            <pc:docMk/>
            <pc:sldMk cId="2500667084" sldId="257"/>
            <ac:spMk id="9" creationId="{2711BC6E-36CB-D9AF-C315-09F553D53463}"/>
          </ac:spMkLst>
        </pc:spChg>
        <pc:spChg chg="add">
          <ac:chgData name="Pablo Marquez Benitez" userId="4067c1be-b123-4e16-8f66-c8310a825cb3" providerId="ADAL" clId="{EE012E89-3197-4DD4-985C-B5F692671B64}" dt="2023-12-13T20:31:49.171" v="1009"/>
          <ac:spMkLst>
            <pc:docMk/>
            <pc:sldMk cId="2500667084" sldId="257"/>
            <ac:spMk id="10" creationId="{8F81A412-D35C-FE36-8AE1-B064FF75323C}"/>
          </ac:spMkLst>
        </pc:spChg>
        <pc:picChg chg="add mod">
          <ac:chgData name="Pablo Marquez Benitez" userId="4067c1be-b123-4e16-8f66-c8310a825cb3" providerId="ADAL" clId="{EE012E89-3197-4DD4-985C-B5F692671B64}" dt="2023-12-13T20:31:58.176" v="1012" actId="1076"/>
          <ac:picMkLst>
            <pc:docMk/>
            <pc:sldMk cId="2500667084" sldId="257"/>
            <ac:picMk id="5" creationId="{34F4915F-E2D8-0745-43BC-BA1B7C19DC2D}"/>
          </ac:picMkLst>
        </pc:picChg>
        <pc:picChg chg="add del mod">
          <ac:chgData name="Pablo Marquez Benitez" userId="4067c1be-b123-4e16-8f66-c8310a825cb3" providerId="ADAL" clId="{EE012E89-3197-4DD4-985C-B5F692671B64}" dt="2023-12-13T21:04:37.528" v="1969" actId="478"/>
          <ac:picMkLst>
            <pc:docMk/>
            <pc:sldMk cId="2500667084" sldId="257"/>
            <ac:picMk id="11" creationId="{F86B47F2-82A3-7C0D-89B2-CC912BC86799}"/>
          </ac:picMkLst>
        </pc:picChg>
        <pc:picChg chg="add del mod">
          <ac:chgData name="Pablo Marquez Benitez" userId="4067c1be-b123-4e16-8f66-c8310a825cb3" providerId="ADAL" clId="{EE012E89-3197-4DD4-985C-B5F692671B64}" dt="2023-12-13T20:27:49.541" v="974" actId="478"/>
          <ac:picMkLst>
            <pc:docMk/>
            <pc:sldMk cId="2500667084" sldId="257"/>
            <ac:picMk id="2050" creationId="{17995862-CDC3-906B-5083-A753249C05A0}"/>
          </ac:picMkLst>
        </pc:picChg>
        <pc:picChg chg="add mod">
          <ac:chgData name="Pablo Marquez Benitez" userId="4067c1be-b123-4e16-8f66-c8310a825cb3" providerId="ADAL" clId="{EE012E89-3197-4DD4-985C-B5F692671B64}" dt="2023-12-13T20:35:02.022" v="1032" actId="1076"/>
          <ac:picMkLst>
            <pc:docMk/>
            <pc:sldMk cId="2500667084" sldId="257"/>
            <ac:picMk id="2052" creationId="{D339784E-F259-5584-F0CB-0E3B449CE28C}"/>
          </ac:picMkLst>
        </pc:picChg>
        <pc:picChg chg="add del mod">
          <ac:chgData name="Pablo Marquez Benitez" userId="4067c1be-b123-4e16-8f66-c8310a825cb3" providerId="ADAL" clId="{EE012E89-3197-4DD4-985C-B5F692671B64}" dt="2023-12-13T20:32:51.322" v="1022" actId="478"/>
          <ac:picMkLst>
            <pc:docMk/>
            <pc:sldMk cId="2500667084" sldId="257"/>
            <ac:picMk id="2054" creationId="{10D0AAC0-E15C-D100-C308-55F9A5E35DCC}"/>
          </ac:picMkLst>
        </pc:picChg>
        <pc:picChg chg="add mod">
          <ac:chgData name="Pablo Marquez Benitez" userId="4067c1be-b123-4e16-8f66-c8310a825cb3" providerId="ADAL" clId="{EE012E89-3197-4DD4-985C-B5F692671B64}" dt="2023-12-13T20:35:23.186" v="1038" actId="1076"/>
          <ac:picMkLst>
            <pc:docMk/>
            <pc:sldMk cId="2500667084" sldId="257"/>
            <ac:picMk id="2056" creationId="{E9DEA93E-32E1-9F85-E1D3-77559D416EE7}"/>
          </ac:picMkLst>
        </pc:picChg>
        <pc:picChg chg="add mod">
          <ac:chgData name="Pablo Marquez Benitez" userId="4067c1be-b123-4e16-8f66-c8310a825cb3" providerId="ADAL" clId="{EE012E89-3197-4DD4-985C-B5F692671B64}" dt="2023-12-13T20:35:19.738" v="1037" actId="1076"/>
          <ac:picMkLst>
            <pc:docMk/>
            <pc:sldMk cId="2500667084" sldId="257"/>
            <ac:picMk id="2058" creationId="{9D4CA946-E234-4703-9533-980C6F860979}"/>
          </ac:picMkLst>
        </pc:picChg>
        <pc:picChg chg="add del mod">
          <ac:chgData name="Pablo Marquez Benitez" userId="4067c1be-b123-4e16-8f66-c8310a825cb3" providerId="ADAL" clId="{EE012E89-3197-4DD4-985C-B5F692671B64}" dt="2023-12-13T20:32:04.509" v="1015" actId="478"/>
          <ac:picMkLst>
            <pc:docMk/>
            <pc:sldMk cId="2500667084" sldId="257"/>
            <ac:picMk id="2062" creationId="{C6397DB6-D1F1-2F19-DEAE-5B4D6544C4C1}"/>
          </ac:picMkLst>
        </pc:picChg>
        <pc:picChg chg="add del mod">
          <ac:chgData name="Pablo Marquez Benitez" userId="4067c1be-b123-4e16-8f66-c8310a825cb3" providerId="ADAL" clId="{EE012E89-3197-4DD4-985C-B5F692671B64}" dt="2023-12-13T20:32:34.890" v="1018" actId="478"/>
          <ac:picMkLst>
            <pc:docMk/>
            <pc:sldMk cId="2500667084" sldId="257"/>
            <ac:picMk id="2064" creationId="{0C3B3F93-1817-507A-7435-C02C81479C28}"/>
          </ac:picMkLst>
        </pc:picChg>
        <pc:picChg chg="add mod">
          <ac:chgData name="Pablo Marquez Benitez" userId="4067c1be-b123-4e16-8f66-c8310a825cb3" providerId="ADAL" clId="{EE012E89-3197-4DD4-985C-B5F692671B64}" dt="2023-12-13T20:35:12.162" v="1035" actId="14100"/>
          <ac:picMkLst>
            <pc:docMk/>
            <pc:sldMk cId="2500667084" sldId="257"/>
            <ac:picMk id="2066" creationId="{95FE4AFA-9350-D671-533D-5E3F7C668567}"/>
          </ac:picMkLst>
        </pc:picChg>
      </pc:sldChg>
      <pc:sldChg chg="new del">
        <pc:chgData name="Pablo Marquez Benitez" userId="4067c1be-b123-4e16-8f66-c8310a825cb3" providerId="ADAL" clId="{EE012E89-3197-4DD4-985C-B5F692671B64}" dt="2023-12-13T20:35:49.501" v="1041" actId="47"/>
        <pc:sldMkLst>
          <pc:docMk/>
          <pc:sldMk cId="3173379987" sldId="258"/>
        </pc:sldMkLst>
      </pc:sldChg>
      <pc:sldChg chg="addSp delSp modSp add mod setBg modClrScheme chgLayout">
        <pc:chgData name="Pablo Marquez Benitez" userId="4067c1be-b123-4e16-8f66-c8310a825cb3" providerId="ADAL" clId="{EE012E89-3197-4DD4-985C-B5F692671B64}" dt="2023-12-13T20:45:31.864" v="1410" actId="1076"/>
        <pc:sldMkLst>
          <pc:docMk/>
          <pc:sldMk cId="1659721589" sldId="259"/>
        </pc:sldMkLst>
        <pc:spChg chg="add mod ord">
          <ac:chgData name="Pablo Marquez Benitez" userId="4067c1be-b123-4e16-8f66-c8310a825cb3" providerId="ADAL" clId="{EE012E89-3197-4DD4-985C-B5F692671B64}" dt="2023-12-13T20:39:31.182" v="1074" actId="1076"/>
          <ac:spMkLst>
            <pc:docMk/>
            <pc:sldMk cId="1659721589" sldId="259"/>
            <ac:spMk id="2" creationId="{0AE5D201-DE07-B0B9-1950-EE3808CD6A1E}"/>
          </ac:spMkLst>
        </pc:spChg>
        <pc:spChg chg="add mod ord">
          <ac:chgData name="Pablo Marquez Benitez" userId="4067c1be-b123-4e16-8f66-c8310a825cb3" providerId="ADAL" clId="{EE012E89-3197-4DD4-985C-B5F692671B64}" dt="2023-12-13T20:44:05.471" v="1392" actId="1076"/>
          <ac:spMkLst>
            <pc:docMk/>
            <pc:sldMk cId="1659721589" sldId="259"/>
            <ac:spMk id="3" creationId="{D4514F5B-82D0-178F-B00F-734424C266E2}"/>
          </ac:spMkLst>
        </pc:spChg>
        <pc:spChg chg="add mod">
          <ac:chgData name="Pablo Marquez Benitez" userId="4067c1be-b123-4e16-8f66-c8310a825cb3" providerId="ADAL" clId="{EE012E89-3197-4DD4-985C-B5F692671B64}" dt="2023-12-13T20:44:09.264" v="1393" actId="1076"/>
          <ac:spMkLst>
            <pc:docMk/>
            <pc:sldMk cId="1659721589" sldId="259"/>
            <ac:spMk id="7" creationId="{D2227836-F5A8-6773-830A-413BB3F73C04}"/>
          </ac:spMkLst>
        </pc:spChg>
        <pc:spChg chg="add mod">
          <ac:chgData name="Pablo Marquez Benitez" userId="4067c1be-b123-4e16-8f66-c8310a825cb3" providerId="ADAL" clId="{EE012E89-3197-4DD4-985C-B5F692671B64}" dt="2023-12-13T20:44:03.561" v="1391" actId="1076"/>
          <ac:spMkLst>
            <pc:docMk/>
            <pc:sldMk cId="1659721589" sldId="259"/>
            <ac:spMk id="8" creationId="{B7776318-D8DA-3620-FF58-DCE3AE98BEB5}"/>
          </ac:spMkLst>
        </pc:spChg>
        <pc:spChg chg="del">
          <ac:chgData name="Pablo Marquez Benitez" userId="4067c1be-b123-4e16-8f66-c8310a825cb3" providerId="ADAL" clId="{EE012E89-3197-4DD4-985C-B5F692671B64}" dt="2023-12-13T20:35:55.848" v="1044" actId="478"/>
          <ac:spMkLst>
            <pc:docMk/>
            <pc:sldMk cId="1659721589" sldId="259"/>
            <ac:spMk id="9" creationId="{2711BC6E-36CB-D9AF-C315-09F553D53463}"/>
          </ac:spMkLst>
        </pc:spChg>
        <pc:picChg chg="mod">
          <ac:chgData name="Pablo Marquez Benitez" userId="4067c1be-b123-4e16-8f66-c8310a825cb3" providerId="ADAL" clId="{EE012E89-3197-4DD4-985C-B5F692671B64}" dt="2023-12-13T20:44:12.770" v="1395" actId="1076"/>
          <ac:picMkLst>
            <pc:docMk/>
            <pc:sldMk cId="1659721589" sldId="259"/>
            <ac:picMk id="5" creationId="{34F4915F-E2D8-0745-43BC-BA1B7C19DC2D}"/>
          </ac:picMkLst>
        </pc:picChg>
        <pc:picChg chg="add mod">
          <ac:chgData name="Pablo Marquez Benitez" userId="4067c1be-b123-4e16-8f66-c8310a825cb3" providerId="ADAL" clId="{EE012E89-3197-4DD4-985C-B5F692671B64}" dt="2023-12-13T20:42:59.355" v="1279" actId="1076"/>
          <ac:picMkLst>
            <pc:docMk/>
            <pc:sldMk cId="1659721589" sldId="259"/>
            <ac:picMk id="6" creationId="{8C1E2311-2514-A85E-19CC-65373B807B13}"/>
          </ac:picMkLst>
        </pc:picChg>
        <pc:picChg chg="add mod">
          <ac:chgData name="Pablo Marquez Benitez" userId="4067c1be-b123-4e16-8f66-c8310a825cb3" providerId="ADAL" clId="{EE012E89-3197-4DD4-985C-B5F692671B64}" dt="2023-12-13T20:45:31.864" v="1410" actId="1076"/>
          <ac:picMkLst>
            <pc:docMk/>
            <pc:sldMk cId="1659721589" sldId="259"/>
            <ac:picMk id="11" creationId="{4174C2AA-172B-453D-0E83-53AD3096AF4D}"/>
          </ac:picMkLst>
        </pc:picChg>
        <pc:picChg chg="add del mod">
          <ac:chgData name="Pablo Marquez Benitez" userId="4067c1be-b123-4e16-8f66-c8310a825cb3" providerId="ADAL" clId="{EE012E89-3197-4DD4-985C-B5F692671B64}" dt="2023-12-13T20:45:26.151" v="1408" actId="1076"/>
          <ac:picMkLst>
            <pc:docMk/>
            <pc:sldMk cId="1659721589" sldId="259"/>
            <ac:picMk id="5122" creationId="{7BBA71BD-74B1-8D78-7DAC-F89EF24C8213}"/>
          </ac:picMkLst>
        </pc:picChg>
        <pc:picChg chg="add del mod">
          <ac:chgData name="Pablo Marquez Benitez" userId="4067c1be-b123-4e16-8f66-c8310a825cb3" providerId="ADAL" clId="{EE012E89-3197-4DD4-985C-B5F692671B64}" dt="2023-12-13T20:45:22.747" v="1407" actId="478"/>
          <ac:picMkLst>
            <pc:docMk/>
            <pc:sldMk cId="1659721589" sldId="259"/>
            <ac:picMk id="5124" creationId="{E4BCE8E9-CEB9-9BE1-52DB-5F220EA29E89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4:32:51.798" v="2741" actId="20577"/>
        <pc:sldMkLst>
          <pc:docMk/>
          <pc:sldMk cId="2698298618" sldId="260"/>
        </pc:sldMkLst>
        <pc:spChg chg="add mod">
          <ac:chgData name="Pablo Marquez Benitez" userId="4067c1be-b123-4e16-8f66-c8310a825cb3" providerId="ADAL" clId="{EE012E89-3197-4DD4-985C-B5F692671B64}" dt="2023-12-13T20:54:58.321" v="1636" actId="14100"/>
          <ac:spMkLst>
            <pc:docMk/>
            <pc:sldMk cId="2698298618" sldId="260"/>
            <ac:spMk id="2" creationId="{8A9C7388-D73F-ADD4-8FE0-794E9470C40B}"/>
          </ac:spMkLst>
        </pc:spChg>
        <pc:spChg chg="add mod">
          <ac:chgData name="Pablo Marquez Benitez" userId="4067c1be-b123-4e16-8f66-c8310a825cb3" providerId="ADAL" clId="{EE012E89-3197-4DD4-985C-B5F692671B64}" dt="2023-12-14T14:32:51.798" v="2741" actId="20577"/>
          <ac:spMkLst>
            <pc:docMk/>
            <pc:sldMk cId="2698298618" sldId="260"/>
            <ac:spMk id="7" creationId="{5CC5337E-5E2E-723E-8F76-3CD7D8FD9DBE}"/>
          </ac:spMkLst>
        </pc:spChg>
        <pc:spChg chg="del">
          <ac:chgData name="Pablo Marquez Benitez" userId="4067c1be-b123-4e16-8f66-c8310a825cb3" providerId="ADAL" clId="{EE012E89-3197-4DD4-985C-B5F692671B64}" dt="2023-12-13T20:36:36.802" v="1055" actId="478"/>
          <ac:spMkLst>
            <pc:docMk/>
            <pc:sldMk cId="2698298618" sldId="260"/>
            <ac:spMk id="9" creationId="{2711BC6E-36CB-D9AF-C315-09F553D53463}"/>
          </ac:spMkLst>
        </pc:spChg>
        <pc:picChg chg="add del mod">
          <ac:chgData name="Pablo Marquez Benitez" userId="4067c1be-b123-4e16-8f66-c8310a825cb3" providerId="ADAL" clId="{EE012E89-3197-4DD4-985C-B5F692671B64}" dt="2023-12-13T20:48:39.789" v="1462" actId="478"/>
          <ac:picMkLst>
            <pc:docMk/>
            <pc:sldMk cId="2698298618" sldId="260"/>
            <ac:picMk id="4" creationId="{8389E0CF-6896-DC60-44AC-B50958CB6762}"/>
          </ac:picMkLst>
        </pc:picChg>
        <pc:picChg chg="mod">
          <ac:chgData name="Pablo Marquez Benitez" userId="4067c1be-b123-4e16-8f66-c8310a825cb3" providerId="ADAL" clId="{EE012E89-3197-4DD4-985C-B5F692671B64}" dt="2023-12-14T12:33:45.039" v="2143" actId="1076"/>
          <ac:picMkLst>
            <pc:docMk/>
            <pc:sldMk cId="2698298618" sldId="260"/>
            <ac:picMk id="5" creationId="{34F4915F-E2D8-0745-43BC-BA1B7C19DC2D}"/>
          </ac:picMkLst>
        </pc:picChg>
        <pc:picChg chg="add del mod">
          <ac:chgData name="Pablo Marquez Benitez" userId="4067c1be-b123-4e16-8f66-c8310a825cb3" providerId="ADAL" clId="{EE012E89-3197-4DD4-985C-B5F692671B64}" dt="2023-12-13T20:56:08.106" v="1704" actId="478"/>
          <ac:picMkLst>
            <pc:docMk/>
            <pc:sldMk cId="2698298618" sldId="260"/>
            <ac:picMk id="6" creationId="{57668A4D-63DE-7341-5B9F-CFD082B1ED4F}"/>
          </ac:picMkLst>
        </pc:picChg>
        <pc:picChg chg="add mod">
          <ac:chgData name="Pablo Marquez Benitez" userId="4067c1be-b123-4e16-8f66-c8310a825cb3" providerId="ADAL" clId="{EE012E89-3197-4DD4-985C-B5F692671B64}" dt="2023-12-14T12:33:55.261" v="2146" actId="1076"/>
          <ac:picMkLst>
            <pc:docMk/>
            <pc:sldMk cId="2698298618" sldId="260"/>
            <ac:picMk id="4098" creationId="{99711D9F-440F-42C5-8C66-940A2DD9EF62}"/>
          </ac:picMkLst>
        </pc:picChg>
        <pc:picChg chg="add del mod">
          <ac:chgData name="Pablo Marquez Benitez" userId="4067c1be-b123-4e16-8f66-c8310a825cb3" providerId="ADAL" clId="{EE012E89-3197-4DD4-985C-B5F692671B64}" dt="2023-12-13T21:03:41.372" v="1951" actId="478"/>
          <ac:picMkLst>
            <pc:docMk/>
            <pc:sldMk cId="2698298618" sldId="260"/>
            <ac:picMk id="4100" creationId="{65976823-74D6-C365-A947-EC2DCE1B9654}"/>
          </ac:picMkLst>
        </pc:picChg>
        <pc:picChg chg="add del mod">
          <ac:chgData name="Pablo Marquez Benitez" userId="4067c1be-b123-4e16-8f66-c8310a825cb3" providerId="ADAL" clId="{EE012E89-3197-4DD4-985C-B5F692671B64}" dt="2023-12-13T20:56:10.699" v="1705" actId="478"/>
          <ac:picMkLst>
            <pc:docMk/>
            <pc:sldMk cId="2698298618" sldId="260"/>
            <ac:picMk id="4102" creationId="{95CD643A-09AB-6A8A-67CE-757D00DA0AD2}"/>
          </ac:picMkLst>
        </pc:picChg>
        <pc:picChg chg="add del">
          <ac:chgData name="Pablo Marquez Benitez" userId="4067c1be-b123-4e16-8f66-c8310a825cb3" providerId="ADAL" clId="{EE012E89-3197-4DD4-985C-B5F692671B64}" dt="2023-12-13T20:49:21.788" v="1468"/>
          <ac:picMkLst>
            <pc:docMk/>
            <pc:sldMk cId="2698298618" sldId="260"/>
            <ac:picMk id="4104" creationId="{3C8F4653-65DB-DBF5-C96E-9825056C6AEF}"/>
          </ac:picMkLst>
        </pc:picChg>
        <pc:picChg chg="add del mod">
          <ac:chgData name="Pablo Marquez Benitez" userId="4067c1be-b123-4e16-8f66-c8310a825cb3" providerId="ADAL" clId="{EE012E89-3197-4DD4-985C-B5F692671B64}" dt="2023-12-13T21:03:39.449" v="1950" actId="478"/>
          <ac:picMkLst>
            <pc:docMk/>
            <pc:sldMk cId="2698298618" sldId="260"/>
            <ac:picMk id="4106" creationId="{C54294E7-AC1B-F9EF-8D1F-A44E39299595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2:42:53.156" v="2350" actId="20577"/>
        <pc:sldMkLst>
          <pc:docMk/>
          <pc:sldMk cId="3063493433" sldId="261"/>
        </pc:sldMkLst>
        <pc:spChg chg="add mod">
          <ac:chgData name="Pablo Marquez Benitez" userId="4067c1be-b123-4e16-8f66-c8310a825cb3" providerId="ADAL" clId="{EE012E89-3197-4DD4-985C-B5F692671B64}" dt="2023-12-14T12:42:53.156" v="2350" actId="20577"/>
          <ac:spMkLst>
            <pc:docMk/>
            <pc:sldMk cId="3063493433" sldId="261"/>
            <ac:spMk id="2" creationId="{12B95D04-DBC4-3D44-534C-F408915BCE56}"/>
          </ac:spMkLst>
        </pc:spChg>
        <pc:spChg chg="add del mod">
          <ac:chgData name="Pablo Marquez Benitez" userId="4067c1be-b123-4e16-8f66-c8310a825cb3" providerId="ADAL" clId="{EE012E89-3197-4DD4-985C-B5F692671B64}" dt="2023-12-13T21:01:02.982" v="1840" actId="478"/>
          <ac:spMkLst>
            <pc:docMk/>
            <pc:sldMk cId="3063493433" sldId="261"/>
            <ac:spMk id="4" creationId="{5CC5A688-CCA1-FD32-E25E-4B6A27C9540B}"/>
          </ac:spMkLst>
        </pc:spChg>
        <pc:spChg chg="del">
          <ac:chgData name="Pablo Marquez Benitez" userId="4067c1be-b123-4e16-8f66-c8310a825cb3" providerId="ADAL" clId="{EE012E89-3197-4DD4-985C-B5F692671B64}" dt="2023-12-13T20:36:34.071" v="1054" actId="478"/>
          <ac:spMkLst>
            <pc:docMk/>
            <pc:sldMk cId="3063493433" sldId="261"/>
            <ac:spMk id="9" creationId="{2711BC6E-36CB-D9AF-C315-09F553D53463}"/>
          </ac:spMkLst>
        </pc:spChg>
        <pc:spChg chg="add mod">
          <ac:chgData name="Pablo Marquez Benitez" userId="4067c1be-b123-4e16-8f66-c8310a825cb3" providerId="ADAL" clId="{EE012E89-3197-4DD4-985C-B5F692671B64}" dt="2023-12-13T21:17:08.334" v="2067" actId="20577"/>
          <ac:spMkLst>
            <pc:docMk/>
            <pc:sldMk cId="3063493433" sldId="261"/>
            <ac:spMk id="12" creationId="{BB439692-1A75-59E5-F5E0-DC27587B494E}"/>
          </ac:spMkLst>
        </pc:spChg>
        <pc:picChg chg="add del mod">
          <ac:chgData name="Pablo Marquez Benitez" userId="4067c1be-b123-4e16-8f66-c8310a825cb3" providerId="ADAL" clId="{EE012E89-3197-4DD4-985C-B5F692671B64}" dt="2023-12-13T20:55:36.885" v="1667"/>
          <ac:picMkLst>
            <pc:docMk/>
            <pc:sldMk cId="3063493433" sldId="261"/>
            <ac:picMk id="3" creationId="{891850E2-1B59-D39F-6A4C-0A23D87541AB}"/>
          </ac:picMkLst>
        </pc:picChg>
        <pc:picChg chg="mod">
          <ac:chgData name="Pablo Marquez Benitez" userId="4067c1be-b123-4e16-8f66-c8310a825cb3" providerId="ADAL" clId="{EE012E89-3197-4DD4-985C-B5F692671B64}" dt="2023-12-13T21:00:54.203" v="1838" actId="1076"/>
          <ac:picMkLst>
            <pc:docMk/>
            <pc:sldMk cId="3063493433" sldId="261"/>
            <ac:picMk id="5" creationId="{34F4915F-E2D8-0745-43BC-BA1B7C19DC2D}"/>
          </ac:picMkLst>
        </pc:picChg>
        <pc:picChg chg="add mod">
          <ac:chgData name="Pablo Marquez Benitez" userId="4067c1be-b123-4e16-8f66-c8310a825cb3" providerId="ADAL" clId="{EE012E89-3197-4DD4-985C-B5F692671B64}" dt="2023-12-13T20:59:04.659" v="1782" actId="1076"/>
          <ac:picMkLst>
            <pc:docMk/>
            <pc:sldMk cId="3063493433" sldId="261"/>
            <ac:picMk id="6" creationId="{F9A8AF94-413E-2C00-8714-2605387CC46E}"/>
          </ac:picMkLst>
        </pc:picChg>
        <pc:picChg chg="add mod">
          <ac:chgData name="Pablo Marquez Benitez" userId="4067c1be-b123-4e16-8f66-c8310a825cb3" providerId="ADAL" clId="{EE012E89-3197-4DD4-985C-B5F692671B64}" dt="2023-12-13T21:02:48.291" v="1948" actId="1076"/>
          <ac:picMkLst>
            <pc:docMk/>
            <pc:sldMk cId="3063493433" sldId="261"/>
            <ac:picMk id="8" creationId="{F4E6CBCC-94B0-544B-DDB8-1D7962AEFF55}"/>
          </ac:picMkLst>
        </pc:picChg>
        <pc:picChg chg="add mod">
          <ac:chgData name="Pablo Marquez Benitez" userId="4067c1be-b123-4e16-8f66-c8310a825cb3" providerId="ADAL" clId="{EE012E89-3197-4DD4-985C-B5F692671B64}" dt="2023-12-13T21:02:52.046" v="1949" actId="1076"/>
          <ac:picMkLst>
            <pc:docMk/>
            <pc:sldMk cId="3063493433" sldId="261"/>
            <ac:picMk id="11" creationId="{C8BDA8AC-F581-FBCB-3B43-69F58C4FAD88}"/>
          </ac:picMkLst>
        </pc:picChg>
        <pc:picChg chg="add del mod">
          <ac:chgData name="Pablo Marquez Benitez" userId="4067c1be-b123-4e16-8f66-c8310a825cb3" providerId="ADAL" clId="{EE012E89-3197-4DD4-985C-B5F692671B64}" dt="2023-12-13T21:00:23.845" v="1816" actId="478"/>
          <ac:picMkLst>
            <pc:docMk/>
            <pc:sldMk cId="3063493433" sldId="261"/>
            <ac:picMk id="3074" creationId="{66B6BE5A-59CF-D500-644F-350AF22FAD38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4:31:07.991" v="2737" actId="14100"/>
        <pc:sldMkLst>
          <pc:docMk/>
          <pc:sldMk cId="509030081" sldId="262"/>
        </pc:sldMkLst>
        <pc:spChg chg="add mod">
          <ac:chgData name="Pablo Marquez Benitez" userId="4067c1be-b123-4e16-8f66-c8310a825cb3" providerId="ADAL" clId="{EE012E89-3197-4DD4-985C-B5F692671B64}" dt="2023-12-14T12:42:44.057" v="2348" actId="20577"/>
          <ac:spMkLst>
            <pc:docMk/>
            <pc:sldMk cId="509030081" sldId="262"/>
            <ac:spMk id="2" creationId="{8B87256A-B96E-4C5A-B059-6782DE71E676}"/>
          </ac:spMkLst>
        </pc:spChg>
        <pc:spChg chg="add mod">
          <ac:chgData name="Pablo Marquez Benitez" userId="4067c1be-b123-4e16-8f66-c8310a825cb3" providerId="ADAL" clId="{EE012E89-3197-4DD4-985C-B5F692671B64}" dt="2023-12-14T12:41:00.201" v="2323" actId="1076"/>
          <ac:spMkLst>
            <pc:docMk/>
            <pc:sldMk cId="509030081" sldId="262"/>
            <ac:spMk id="3" creationId="{FDE8BFE0-ECFF-54B3-9C41-97ABF1FA0F4D}"/>
          </ac:spMkLst>
        </pc:spChg>
        <pc:spChg chg="add mod">
          <ac:chgData name="Pablo Marquez Benitez" userId="4067c1be-b123-4e16-8f66-c8310a825cb3" providerId="ADAL" clId="{EE012E89-3197-4DD4-985C-B5F692671B64}" dt="2023-12-14T12:35:29.605" v="2180" actId="14100"/>
          <ac:spMkLst>
            <pc:docMk/>
            <pc:sldMk cId="509030081" sldId="262"/>
            <ac:spMk id="7" creationId="{A52B5CD0-09F1-1ECF-D8E7-95CA11DCC88C}"/>
          </ac:spMkLst>
        </pc:spChg>
        <pc:spChg chg="add mod">
          <ac:chgData name="Pablo Marquez Benitez" userId="4067c1be-b123-4e16-8f66-c8310a825cb3" providerId="ADAL" clId="{EE012E89-3197-4DD4-985C-B5F692671B64}" dt="2023-12-14T12:39:49.933" v="2312" actId="1076"/>
          <ac:spMkLst>
            <pc:docMk/>
            <pc:sldMk cId="509030081" sldId="262"/>
            <ac:spMk id="8" creationId="{0C9BF563-19BE-78E1-321C-C0DFADCF220D}"/>
          </ac:spMkLst>
        </pc:spChg>
        <pc:spChg chg="del mod">
          <ac:chgData name="Pablo Marquez Benitez" userId="4067c1be-b123-4e16-8f66-c8310a825cb3" providerId="ADAL" clId="{EE012E89-3197-4DD4-985C-B5F692671B64}" dt="2023-12-13T21:04:56.092" v="1974" actId="478"/>
          <ac:spMkLst>
            <pc:docMk/>
            <pc:sldMk cId="509030081" sldId="262"/>
            <ac:spMk id="9" creationId="{2711BC6E-36CB-D9AF-C315-09F553D53463}"/>
          </ac:spMkLst>
        </pc:spChg>
        <pc:spChg chg="add mod">
          <ac:chgData name="Pablo Marquez Benitez" userId="4067c1be-b123-4e16-8f66-c8310a825cb3" providerId="ADAL" clId="{EE012E89-3197-4DD4-985C-B5F692671B64}" dt="2023-12-14T12:39:35.322" v="2310" actId="20577"/>
          <ac:spMkLst>
            <pc:docMk/>
            <pc:sldMk cId="509030081" sldId="262"/>
            <ac:spMk id="9" creationId="{C62AF92C-5F1C-CC08-68FB-75E9F1AFA9FA}"/>
          </ac:spMkLst>
        </pc:spChg>
        <pc:picChg chg="mod">
          <ac:chgData name="Pablo Marquez Benitez" userId="4067c1be-b123-4e16-8f66-c8310a825cb3" providerId="ADAL" clId="{EE012E89-3197-4DD4-985C-B5F692671B64}" dt="2023-12-14T12:40:55.448" v="2322" actId="1076"/>
          <ac:picMkLst>
            <pc:docMk/>
            <pc:sldMk cId="509030081" sldId="262"/>
            <ac:picMk id="5" creationId="{34F4915F-E2D8-0745-43BC-BA1B7C19DC2D}"/>
          </ac:picMkLst>
        </pc:picChg>
        <pc:picChg chg="add mod">
          <ac:chgData name="Pablo Marquez Benitez" userId="4067c1be-b123-4e16-8f66-c8310a825cb3" providerId="ADAL" clId="{EE012E89-3197-4DD4-985C-B5F692671B64}" dt="2023-12-14T14:31:07.991" v="2737" actId="14100"/>
          <ac:picMkLst>
            <pc:docMk/>
            <pc:sldMk cId="509030081" sldId="262"/>
            <ac:picMk id="6" creationId="{6C276443-DB8F-936D-628C-C409D962EC65}"/>
          </ac:picMkLst>
        </pc:picChg>
        <pc:picChg chg="add del mod">
          <ac:chgData name="Pablo Marquez Benitez" userId="4067c1be-b123-4e16-8f66-c8310a825cb3" providerId="ADAL" clId="{EE012E89-3197-4DD4-985C-B5F692671B64}" dt="2023-12-13T21:18:15.758" v="2076" actId="478"/>
          <ac:picMkLst>
            <pc:docMk/>
            <pc:sldMk cId="509030081" sldId="262"/>
            <ac:picMk id="6" creationId="{97133670-DD76-7B7D-4EEC-6A71A52F91A1}"/>
          </ac:picMkLst>
        </pc:picChg>
        <pc:picChg chg="add del mod">
          <ac:chgData name="Pablo Marquez Benitez" userId="4067c1be-b123-4e16-8f66-c8310a825cb3" providerId="ADAL" clId="{EE012E89-3197-4DD4-985C-B5F692671B64}" dt="2023-12-13T21:18:16.418" v="2077" actId="478"/>
          <ac:picMkLst>
            <pc:docMk/>
            <pc:sldMk cId="509030081" sldId="262"/>
            <ac:picMk id="8" creationId="{38DA722C-2CDA-F240-10A6-BFB9F2775716}"/>
          </ac:picMkLst>
        </pc:picChg>
        <pc:picChg chg="mod">
          <ac:chgData name="Pablo Marquez Benitez" userId="4067c1be-b123-4e16-8f66-c8310a825cb3" providerId="ADAL" clId="{EE012E89-3197-4DD4-985C-B5F692671B64}" dt="2023-12-14T12:41:05.809" v="2324" actId="1076"/>
          <ac:picMkLst>
            <pc:docMk/>
            <pc:sldMk cId="509030081" sldId="262"/>
            <ac:picMk id="11" creationId="{F86B47F2-82A3-7C0D-89B2-CC912BC86799}"/>
          </ac:picMkLst>
        </pc:picChg>
        <pc:picChg chg="add del mod">
          <ac:chgData name="Pablo Marquez Benitez" userId="4067c1be-b123-4e16-8f66-c8310a825cb3" providerId="ADAL" clId="{EE012E89-3197-4DD4-985C-B5F692671B64}" dt="2023-12-13T21:18:17.397" v="2078" actId="478"/>
          <ac:picMkLst>
            <pc:docMk/>
            <pc:sldMk cId="509030081" sldId="262"/>
            <ac:picMk id="13" creationId="{2D491B66-17A2-CADB-E9C3-A8799A5084CA}"/>
          </ac:picMkLst>
        </pc:picChg>
        <pc:picChg chg="add mod">
          <ac:chgData name="Pablo Marquez Benitez" userId="4067c1be-b123-4e16-8f66-c8310a825cb3" providerId="ADAL" clId="{EE012E89-3197-4DD4-985C-B5F692671B64}" dt="2023-12-14T12:40:27.073" v="2320" actId="1076"/>
          <ac:picMkLst>
            <pc:docMk/>
            <pc:sldMk cId="509030081" sldId="262"/>
            <ac:picMk id="15" creationId="{47063334-CDC8-85AA-F895-A9A287B2A976}"/>
          </ac:picMkLst>
        </pc:picChg>
        <pc:picChg chg="add mod">
          <ac:chgData name="Pablo Marquez Benitez" userId="4067c1be-b123-4e16-8f66-c8310a825cb3" providerId="ADAL" clId="{EE012E89-3197-4DD4-985C-B5F692671B64}" dt="2023-12-14T12:40:08.309" v="2314" actId="1076"/>
          <ac:picMkLst>
            <pc:docMk/>
            <pc:sldMk cId="509030081" sldId="262"/>
            <ac:picMk id="17" creationId="{4FE086E3-FD39-51FA-C2AC-015853060884}"/>
          </ac:picMkLst>
        </pc:picChg>
      </pc:sldChg>
      <pc:sldChg chg="addSp modSp new del">
        <pc:chgData name="Pablo Marquez Benitez" userId="4067c1be-b123-4e16-8f66-c8310a825cb3" providerId="ADAL" clId="{EE012E89-3197-4DD4-985C-B5F692671B64}" dt="2023-12-13T21:04:31.939" v="1967" actId="47"/>
        <pc:sldMkLst>
          <pc:docMk/>
          <pc:sldMk cId="2040429037" sldId="262"/>
        </pc:sldMkLst>
        <pc:spChg chg="add mod">
          <ac:chgData name="Pablo Marquez Benitez" userId="4067c1be-b123-4e16-8f66-c8310a825cb3" providerId="ADAL" clId="{EE012E89-3197-4DD4-985C-B5F692671B64}" dt="2023-12-13T21:04:28.957" v="1966"/>
          <ac:spMkLst>
            <pc:docMk/>
            <pc:sldMk cId="2040429037" sldId="262"/>
            <ac:spMk id="5" creationId="{5A043317-D89A-235F-A389-14A7E27244BD}"/>
          </ac:spMkLst>
        </pc:spChg>
        <pc:spChg chg="add mod">
          <ac:chgData name="Pablo Marquez Benitez" userId="4067c1be-b123-4e16-8f66-c8310a825cb3" providerId="ADAL" clId="{EE012E89-3197-4DD4-985C-B5F692671B64}" dt="2023-12-13T21:04:28.957" v="1966"/>
          <ac:spMkLst>
            <pc:docMk/>
            <pc:sldMk cId="2040429037" sldId="262"/>
            <ac:spMk id="9" creationId="{C2604F0D-18BB-156D-7722-6A876B0B211D}"/>
          </ac:spMkLst>
        </pc:sp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4" creationId="{490D8E7A-F527-337F-F90A-11230070E2DB}"/>
          </ac:picMkLst>
        </pc:pic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6" creationId="{49DDCB4E-4442-255C-2112-B505025C6BF5}"/>
          </ac:picMkLst>
        </pc:pic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7" creationId="{26DF97A5-9630-A280-A5FE-48437A187F0B}"/>
          </ac:picMkLst>
        </pc:pic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8" creationId="{6ADAB62E-22B2-C50F-23CD-F833585747F6}"/>
          </ac:picMkLst>
        </pc:pic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10" creationId="{1C59E71B-B26C-42A5-FA42-04FE9A29DBBF}"/>
          </ac:picMkLst>
        </pc:picChg>
        <pc:picChg chg="add mod">
          <ac:chgData name="Pablo Marquez Benitez" userId="4067c1be-b123-4e16-8f66-c8310a825cb3" providerId="ADAL" clId="{EE012E89-3197-4DD4-985C-B5F692671B64}" dt="2023-12-13T21:04:28.957" v="1966"/>
          <ac:picMkLst>
            <pc:docMk/>
            <pc:sldMk cId="2040429037" sldId="262"/>
            <ac:picMk id="11" creationId="{3B9C5873-6D70-FC6A-FB41-17C0861FBDBA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37:59.498" v="3505" actId="20577"/>
        <pc:sldMkLst>
          <pc:docMk/>
          <pc:sldMk cId="1460478761" sldId="263"/>
        </pc:sldMkLst>
        <pc:spChg chg="mod">
          <ac:chgData name="Pablo Marquez Benitez" userId="4067c1be-b123-4e16-8f66-c8310a825cb3" providerId="ADAL" clId="{EE012E89-3197-4DD4-985C-B5F692671B64}" dt="2023-12-14T12:42:47.303" v="2349" actId="20577"/>
          <ac:spMkLst>
            <pc:docMk/>
            <pc:sldMk cId="1460478761" sldId="263"/>
            <ac:spMk id="2" creationId="{8B87256A-B96E-4C5A-B059-6782DE71E676}"/>
          </ac:spMkLst>
        </pc:spChg>
        <pc:spChg chg="mod">
          <ac:chgData name="Pablo Marquez Benitez" userId="4067c1be-b123-4e16-8f66-c8310a825cb3" providerId="ADAL" clId="{EE012E89-3197-4DD4-985C-B5F692671B64}" dt="2023-12-14T15:37:59.498" v="3505" actId="20577"/>
          <ac:spMkLst>
            <pc:docMk/>
            <pc:sldMk cId="1460478761" sldId="263"/>
            <ac:spMk id="3" creationId="{FDE8BFE0-ECFF-54B3-9C41-97ABF1FA0F4D}"/>
          </ac:spMkLst>
        </pc:spChg>
        <pc:spChg chg="add mod">
          <ac:chgData name="Pablo Marquez Benitez" userId="4067c1be-b123-4e16-8f66-c8310a825cb3" providerId="ADAL" clId="{EE012E89-3197-4DD4-985C-B5F692671B64}" dt="2023-12-14T12:56:06.831" v="2668" actId="1076"/>
          <ac:spMkLst>
            <pc:docMk/>
            <pc:sldMk cId="1460478761" sldId="263"/>
            <ac:spMk id="4" creationId="{D66BFC98-01C8-C342-1698-9D4C4239B031}"/>
          </ac:spMkLst>
        </pc:spChg>
        <pc:spChg chg="add mod">
          <ac:chgData name="Pablo Marquez Benitez" userId="4067c1be-b123-4e16-8f66-c8310a825cb3" providerId="ADAL" clId="{EE012E89-3197-4DD4-985C-B5F692671B64}" dt="2023-12-14T12:56:59.639" v="2731" actId="1076"/>
          <ac:spMkLst>
            <pc:docMk/>
            <pc:sldMk cId="1460478761" sldId="263"/>
            <ac:spMk id="7" creationId="{BD18D5EA-371F-530C-06D7-1DD0FEB2CEC6}"/>
          </ac:spMkLst>
        </pc:spChg>
        <pc:spChg chg="add mod">
          <ac:chgData name="Pablo Marquez Benitez" userId="4067c1be-b123-4e16-8f66-c8310a825cb3" providerId="ADAL" clId="{EE012E89-3197-4DD4-985C-B5F692671B64}" dt="2023-12-14T12:56:48.843" v="2728" actId="1076"/>
          <ac:spMkLst>
            <pc:docMk/>
            <pc:sldMk cId="1460478761" sldId="263"/>
            <ac:spMk id="9" creationId="{A3304DBD-6666-08CD-37CB-B37845375561}"/>
          </ac:spMkLst>
        </pc:spChg>
        <pc:picChg chg="mod">
          <ac:chgData name="Pablo Marquez Benitez" userId="4067c1be-b123-4e16-8f66-c8310a825cb3" providerId="ADAL" clId="{EE012E89-3197-4DD4-985C-B5F692671B64}" dt="2023-12-14T12:55:39.543" v="2633" actId="1076"/>
          <ac:picMkLst>
            <pc:docMk/>
            <pc:sldMk cId="1460478761" sldId="263"/>
            <ac:picMk id="5" creationId="{34F4915F-E2D8-0745-43BC-BA1B7C19DC2D}"/>
          </ac:picMkLst>
        </pc:picChg>
        <pc:picChg chg="mod">
          <ac:chgData name="Pablo Marquez Benitez" userId="4067c1be-b123-4e16-8f66-c8310a825cb3" providerId="ADAL" clId="{EE012E89-3197-4DD4-985C-B5F692671B64}" dt="2023-12-14T12:54:40.616" v="2630" actId="14100"/>
          <ac:picMkLst>
            <pc:docMk/>
            <pc:sldMk cId="1460478761" sldId="263"/>
            <ac:picMk id="6" creationId="{97133670-DD76-7B7D-4EEC-6A71A52F91A1}"/>
          </ac:picMkLst>
        </pc:picChg>
        <pc:picChg chg="mod ord">
          <ac:chgData name="Pablo Marquez Benitez" userId="4067c1be-b123-4e16-8f66-c8310a825cb3" providerId="ADAL" clId="{EE012E89-3197-4DD4-985C-B5F692671B64}" dt="2023-12-14T12:54:20.787" v="2624" actId="1076"/>
          <ac:picMkLst>
            <pc:docMk/>
            <pc:sldMk cId="1460478761" sldId="263"/>
            <ac:picMk id="8" creationId="{38DA722C-2CDA-F240-10A6-BFB9F2775716}"/>
          </ac:picMkLst>
        </pc:picChg>
        <pc:picChg chg="del">
          <ac:chgData name="Pablo Marquez Benitez" userId="4067c1be-b123-4e16-8f66-c8310a825cb3" providerId="ADAL" clId="{EE012E89-3197-4DD4-985C-B5F692671B64}" dt="2023-12-14T12:52:59.006" v="2597" actId="478"/>
          <ac:picMkLst>
            <pc:docMk/>
            <pc:sldMk cId="1460478761" sldId="263"/>
            <ac:picMk id="11" creationId="{F86B47F2-82A3-7C0D-89B2-CC912BC86799}"/>
          </ac:picMkLst>
        </pc:picChg>
        <pc:picChg chg="mod ord">
          <ac:chgData name="Pablo Marquez Benitez" userId="4067c1be-b123-4e16-8f66-c8310a825cb3" providerId="ADAL" clId="{EE012E89-3197-4DD4-985C-B5F692671B64}" dt="2023-12-14T12:54:33.867" v="2628" actId="14100"/>
          <ac:picMkLst>
            <pc:docMk/>
            <pc:sldMk cId="1460478761" sldId="263"/>
            <ac:picMk id="13" creationId="{2D491B66-17A2-CADB-E9C3-A8799A5084CA}"/>
          </ac:picMkLst>
        </pc:picChg>
        <pc:picChg chg="del">
          <ac:chgData name="Pablo Marquez Benitez" userId="4067c1be-b123-4e16-8f66-c8310a825cb3" providerId="ADAL" clId="{EE012E89-3197-4DD4-985C-B5F692671B64}" dt="2023-12-13T21:18:23.414" v="2081" actId="478"/>
          <ac:picMkLst>
            <pc:docMk/>
            <pc:sldMk cId="1460478761" sldId="263"/>
            <ac:picMk id="15" creationId="{47063334-CDC8-85AA-F895-A9A287B2A976}"/>
          </ac:picMkLst>
        </pc:picChg>
        <pc:picChg chg="del">
          <ac:chgData name="Pablo Marquez Benitez" userId="4067c1be-b123-4e16-8f66-c8310a825cb3" providerId="ADAL" clId="{EE012E89-3197-4DD4-985C-B5F692671B64}" dt="2023-12-13T21:18:23.826" v="2082" actId="478"/>
          <ac:picMkLst>
            <pc:docMk/>
            <pc:sldMk cId="1460478761" sldId="263"/>
            <ac:picMk id="17" creationId="{4FE086E3-FD39-51FA-C2AC-015853060884}"/>
          </ac:picMkLst>
        </pc:picChg>
      </pc:sldChg>
      <pc:sldChg chg="new del">
        <pc:chgData name="Pablo Marquez Benitez" userId="4067c1be-b123-4e16-8f66-c8310a825cb3" providerId="ADAL" clId="{EE012E89-3197-4DD4-985C-B5F692671B64}" dt="2023-12-13T21:17:49.243" v="2070" actId="47"/>
        <pc:sldMkLst>
          <pc:docMk/>
          <pc:sldMk cId="2000272180" sldId="263"/>
        </pc:sldMkLst>
      </pc:sldChg>
      <pc:sldChg chg="addSp delSp modSp add mod setBg">
        <pc:chgData name="Pablo Marquez Benitez" userId="4067c1be-b123-4e16-8f66-c8310a825cb3" providerId="ADAL" clId="{EE012E89-3197-4DD4-985C-B5F692671B64}" dt="2023-12-14T12:50:35.564" v="2551" actId="1076"/>
        <pc:sldMkLst>
          <pc:docMk/>
          <pc:sldMk cId="1039234754" sldId="264"/>
        </pc:sldMkLst>
        <pc:spChg chg="mod">
          <ac:chgData name="Pablo Marquez Benitez" userId="4067c1be-b123-4e16-8f66-c8310a825cb3" providerId="ADAL" clId="{EE012E89-3197-4DD4-985C-B5F692671B64}" dt="2023-12-14T12:50:27.700" v="2549" actId="1076"/>
          <ac:spMkLst>
            <pc:docMk/>
            <pc:sldMk cId="1039234754" sldId="264"/>
            <ac:spMk id="2" creationId="{12B95D04-DBC4-3D44-534C-F408915BCE56}"/>
          </ac:spMkLst>
        </pc:spChg>
        <pc:spChg chg="add mod">
          <ac:chgData name="Pablo Marquez Benitez" userId="4067c1be-b123-4e16-8f66-c8310a825cb3" providerId="ADAL" clId="{EE012E89-3197-4DD4-985C-B5F692671B64}" dt="2023-12-14T12:46:32.366" v="2475" actId="20577"/>
          <ac:spMkLst>
            <pc:docMk/>
            <pc:sldMk cId="1039234754" sldId="264"/>
            <ac:spMk id="3" creationId="{EE4C47A7-A2ED-BAD6-333D-6EA8A4A603F1}"/>
          </ac:spMkLst>
        </pc:spChg>
        <pc:spChg chg="add mod">
          <ac:chgData name="Pablo Marquez Benitez" userId="4067c1be-b123-4e16-8f66-c8310a825cb3" providerId="ADAL" clId="{EE012E89-3197-4DD4-985C-B5F692671B64}" dt="2023-12-14T12:46:27.822" v="2471" actId="20577"/>
          <ac:spMkLst>
            <pc:docMk/>
            <pc:sldMk cId="1039234754" sldId="264"/>
            <ac:spMk id="4" creationId="{56E4AB01-C099-D6E0-D8F5-B7DEC1132AA6}"/>
          </ac:spMkLst>
        </pc:spChg>
        <pc:spChg chg="add mod">
          <ac:chgData name="Pablo Marquez Benitez" userId="4067c1be-b123-4e16-8f66-c8310a825cb3" providerId="ADAL" clId="{EE012E89-3197-4DD4-985C-B5F692671B64}" dt="2023-12-14T12:46:29.857" v="2473" actId="20577"/>
          <ac:spMkLst>
            <pc:docMk/>
            <pc:sldMk cId="1039234754" sldId="264"/>
            <ac:spMk id="7" creationId="{A2D0E9D1-10A5-70D0-6454-14150472F326}"/>
          </ac:spMkLst>
        </pc:spChg>
        <pc:spChg chg="add mod">
          <ac:chgData name="Pablo Marquez Benitez" userId="4067c1be-b123-4e16-8f66-c8310a825cb3" providerId="ADAL" clId="{EE012E89-3197-4DD4-985C-B5F692671B64}" dt="2023-12-14T12:49:22.151" v="2530" actId="13926"/>
          <ac:spMkLst>
            <pc:docMk/>
            <pc:sldMk cId="1039234754" sldId="264"/>
            <ac:spMk id="9" creationId="{1CA1ED16-C9B3-E71C-8040-CA41A3F02D0A}"/>
          </ac:spMkLst>
        </pc:spChg>
        <pc:spChg chg="del">
          <ac:chgData name="Pablo Marquez Benitez" userId="4067c1be-b123-4e16-8f66-c8310a825cb3" providerId="ADAL" clId="{EE012E89-3197-4DD4-985C-B5F692671B64}" dt="2023-12-14T12:42:36.262" v="2346" actId="478"/>
          <ac:spMkLst>
            <pc:docMk/>
            <pc:sldMk cId="1039234754" sldId="264"/>
            <ac:spMk id="12" creationId="{BB439692-1A75-59E5-F5E0-DC27587B494E}"/>
          </ac:spMkLst>
        </pc:spChg>
        <pc:spChg chg="add mod">
          <ac:chgData name="Pablo Marquez Benitez" userId="4067c1be-b123-4e16-8f66-c8310a825cb3" providerId="ADAL" clId="{EE012E89-3197-4DD4-985C-B5F692671B64}" dt="2023-12-14T12:49:18.312" v="2529" actId="13926"/>
          <ac:spMkLst>
            <pc:docMk/>
            <pc:sldMk cId="1039234754" sldId="264"/>
            <ac:spMk id="13" creationId="{4C805C1E-79FC-FA15-B856-B0E5793011AF}"/>
          </ac:spMkLst>
        </pc:spChg>
        <pc:spChg chg="add mod">
          <ac:chgData name="Pablo Marquez Benitez" userId="4067c1be-b123-4e16-8f66-c8310a825cb3" providerId="ADAL" clId="{EE012E89-3197-4DD4-985C-B5F692671B64}" dt="2023-12-14T12:49:26.177" v="2532" actId="13926"/>
          <ac:spMkLst>
            <pc:docMk/>
            <pc:sldMk cId="1039234754" sldId="264"/>
            <ac:spMk id="14" creationId="{4645778D-0F88-B588-596C-48F2AC54E82E}"/>
          </ac:spMkLst>
        </pc:spChg>
        <pc:spChg chg="add mod">
          <ac:chgData name="Pablo Marquez Benitez" userId="4067c1be-b123-4e16-8f66-c8310a825cb3" providerId="ADAL" clId="{EE012E89-3197-4DD4-985C-B5F692671B64}" dt="2023-12-14T12:49:24.565" v="2531" actId="13926"/>
          <ac:spMkLst>
            <pc:docMk/>
            <pc:sldMk cId="1039234754" sldId="264"/>
            <ac:spMk id="15" creationId="{1FDA2090-EBD4-61D4-F71A-2051F220DBFB}"/>
          </ac:spMkLst>
        </pc:spChg>
        <pc:spChg chg="add mod">
          <ac:chgData name="Pablo Marquez Benitez" userId="4067c1be-b123-4e16-8f66-c8310a825cb3" providerId="ADAL" clId="{EE012E89-3197-4DD4-985C-B5F692671B64}" dt="2023-12-14T12:49:28.524" v="2533" actId="13926"/>
          <ac:spMkLst>
            <pc:docMk/>
            <pc:sldMk cId="1039234754" sldId="264"/>
            <ac:spMk id="16" creationId="{B283CB15-E43C-A44D-06C3-3FBB44F85329}"/>
          </ac:spMkLst>
        </pc:spChg>
        <pc:spChg chg="add mod">
          <ac:chgData name="Pablo Marquez Benitez" userId="4067c1be-b123-4e16-8f66-c8310a825cb3" providerId="ADAL" clId="{EE012E89-3197-4DD4-985C-B5F692671B64}" dt="2023-12-14T12:50:35.564" v="2551" actId="1076"/>
          <ac:spMkLst>
            <pc:docMk/>
            <pc:sldMk cId="1039234754" sldId="264"/>
            <ac:spMk id="17" creationId="{FEBF977D-A48C-0172-F3FB-18D3357E6002}"/>
          </ac:spMkLst>
        </pc:spChg>
        <pc:spChg chg="add mod">
          <ac:chgData name="Pablo Marquez Benitez" userId="4067c1be-b123-4e16-8f66-c8310a825cb3" providerId="ADAL" clId="{EE012E89-3197-4DD4-985C-B5F692671B64}" dt="2023-12-14T12:50:30.495" v="2550" actId="1076"/>
          <ac:spMkLst>
            <pc:docMk/>
            <pc:sldMk cId="1039234754" sldId="264"/>
            <ac:spMk id="18" creationId="{EFACC62B-97E2-3A95-E648-560CEDBC7AE2}"/>
          </ac:spMkLst>
        </pc:spChg>
        <pc:picChg chg="mod">
          <ac:chgData name="Pablo Marquez Benitez" userId="4067c1be-b123-4e16-8f66-c8310a825cb3" providerId="ADAL" clId="{EE012E89-3197-4DD4-985C-B5F692671B64}" dt="2023-12-14T12:50:24.815" v="2548" actId="1076"/>
          <ac:picMkLst>
            <pc:docMk/>
            <pc:sldMk cId="1039234754" sldId="264"/>
            <ac:picMk id="5" creationId="{34F4915F-E2D8-0745-43BC-BA1B7C19DC2D}"/>
          </ac:picMkLst>
        </pc:picChg>
        <pc:picChg chg="del">
          <ac:chgData name="Pablo Marquez Benitez" userId="4067c1be-b123-4e16-8f66-c8310a825cb3" providerId="ADAL" clId="{EE012E89-3197-4DD4-985C-B5F692671B64}" dt="2023-12-14T12:43:02.013" v="2351" actId="478"/>
          <ac:picMkLst>
            <pc:docMk/>
            <pc:sldMk cId="1039234754" sldId="264"/>
            <ac:picMk id="6" creationId="{F9A8AF94-413E-2C00-8714-2605387CC46E}"/>
          </ac:picMkLst>
        </pc:picChg>
        <pc:picChg chg="mod">
          <ac:chgData name="Pablo Marquez Benitez" userId="4067c1be-b123-4e16-8f66-c8310a825cb3" providerId="ADAL" clId="{EE012E89-3197-4DD4-985C-B5F692671B64}" dt="2023-12-14T12:49:38.215" v="2537" actId="1076"/>
          <ac:picMkLst>
            <pc:docMk/>
            <pc:sldMk cId="1039234754" sldId="264"/>
            <ac:picMk id="8" creationId="{F4E6CBCC-94B0-544B-DDB8-1D7962AEFF55}"/>
          </ac:picMkLst>
        </pc:picChg>
        <pc:picChg chg="del">
          <ac:chgData name="Pablo Marquez Benitez" userId="4067c1be-b123-4e16-8f66-c8310a825cb3" providerId="ADAL" clId="{EE012E89-3197-4DD4-985C-B5F692671B64}" dt="2023-12-14T12:43:02.811" v="2352" actId="478"/>
          <ac:picMkLst>
            <pc:docMk/>
            <pc:sldMk cId="1039234754" sldId="264"/>
            <ac:picMk id="11" creationId="{C8BDA8AC-F581-FBCB-3B43-69F58C4FAD88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4:57:18.221" v="2991" actId="1076"/>
        <pc:sldMkLst>
          <pc:docMk/>
          <pc:sldMk cId="4211879573" sldId="265"/>
        </pc:sldMkLst>
        <pc:spChg chg="mod">
          <ac:chgData name="Pablo Marquez Benitez" userId="4067c1be-b123-4e16-8f66-c8310a825cb3" providerId="ADAL" clId="{EE012E89-3197-4DD4-985C-B5F692671B64}" dt="2023-12-14T14:33:13.524" v="2754" actId="20577"/>
          <ac:spMkLst>
            <pc:docMk/>
            <pc:sldMk cId="4211879573" sldId="265"/>
            <ac:spMk id="2" creationId="{8A9C7388-D73F-ADD4-8FE0-794E9470C40B}"/>
          </ac:spMkLst>
        </pc:spChg>
        <pc:spChg chg="add mod">
          <ac:chgData name="Pablo Marquez Benitez" userId="4067c1be-b123-4e16-8f66-c8310a825cb3" providerId="ADAL" clId="{EE012E89-3197-4DD4-985C-B5F692671B64}" dt="2023-12-14T14:36:58.964" v="2981" actId="1076"/>
          <ac:spMkLst>
            <pc:docMk/>
            <pc:sldMk cId="4211879573" sldId="265"/>
            <ac:spMk id="3" creationId="{992F072A-FD83-49E5-5A5B-3E8F694CC404}"/>
          </ac:spMkLst>
        </pc:spChg>
        <pc:spChg chg="mod">
          <ac:chgData name="Pablo Marquez Benitez" userId="4067c1be-b123-4e16-8f66-c8310a825cb3" providerId="ADAL" clId="{EE012E89-3197-4DD4-985C-B5F692671B64}" dt="2023-12-14T14:36:23.166" v="2950" actId="1076"/>
          <ac:spMkLst>
            <pc:docMk/>
            <pc:sldMk cId="4211879573" sldId="265"/>
            <ac:spMk id="7" creationId="{5CC5337E-5E2E-723E-8F76-3CD7D8FD9DBE}"/>
          </ac:spMkLst>
        </pc:spChg>
        <pc:picChg chg="mod">
          <ac:chgData name="Pablo Marquez Benitez" userId="4067c1be-b123-4e16-8f66-c8310a825cb3" providerId="ADAL" clId="{EE012E89-3197-4DD4-985C-B5F692671B64}" dt="2023-12-14T14:57:18.221" v="2991" actId="1076"/>
          <ac:picMkLst>
            <pc:docMk/>
            <pc:sldMk cId="4211879573" sldId="265"/>
            <ac:picMk id="5" creationId="{34F4915F-E2D8-0745-43BC-BA1B7C19DC2D}"/>
          </ac:picMkLst>
        </pc:picChg>
        <pc:picChg chg="add mod">
          <ac:chgData name="Pablo Marquez Benitez" userId="4067c1be-b123-4e16-8f66-c8310a825cb3" providerId="ADAL" clId="{EE012E89-3197-4DD4-985C-B5F692671B64}" dt="2023-12-14T14:41:19.383" v="2988" actId="1076"/>
          <ac:picMkLst>
            <pc:docMk/>
            <pc:sldMk cId="4211879573" sldId="265"/>
            <ac:picMk id="6" creationId="{DE727087-DD85-E12D-EE0B-A075529C0D6C}"/>
          </ac:picMkLst>
        </pc:picChg>
        <pc:picChg chg="del">
          <ac:chgData name="Pablo Marquez Benitez" userId="4067c1be-b123-4e16-8f66-c8310a825cb3" providerId="ADAL" clId="{EE012E89-3197-4DD4-985C-B5F692671B64}" dt="2023-12-14T14:32:56.724" v="2742" actId="478"/>
          <ac:picMkLst>
            <pc:docMk/>
            <pc:sldMk cId="4211879573" sldId="265"/>
            <ac:picMk id="4098" creationId="{99711D9F-440F-42C5-8C66-940A2DD9EF62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21:42.900" v="3072" actId="20577"/>
        <pc:sldMkLst>
          <pc:docMk/>
          <pc:sldMk cId="588925742" sldId="266"/>
        </pc:sldMkLst>
        <pc:spChg chg="mod">
          <ac:chgData name="Pablo Marquez Benitez" userId="4067c1be-b123-4e16-8f66-c8310a825cb3" providerId="ADAL" clId="{EE012E89-3197-4DD4-985C-B5F692671B64}" dt="2023-12-14T15:21:42.900" v="3072" actId="20577"/>
          <ac:spMkLst>
            <pc:docMk/>
            <pc:sldMk cId="588925742" sldId="266"/>
            <ac:spMk id="3" creationId="{992F072A-FD83-49E5-5A5B-3E8F694CC404}"/>
          </ac:spMkLst>
        </pc:spChg>
        <pc:picChg chg="del">
          <ac:chgData name="Pablo Marquez Benitez" userId="4067c1be-b123-4e16-8f66-c8310a825cb3" providerId="ADAL" clId="{EE012E89-3197-4DD4-985C-B5F692671B64}" dt="2023-12-14T15:20:53.256" v="3035" actId="478"/>
          <ac:picMkLst>
            <pc:docMk/>
            <pc:sldMk cId="588925742" sldId="266"/>
            <ac:picMk id="6" creationId="{DE727087-DD85-E12D-EE0B-A075529C0D6C}"/>
          </ac:picMkLst>
        </pc:picChg>
        <pc:picChg chg="add mod">
          <ac:chgData name="Pablo Marquez Benitez" userId="4067c1be-b123-4e16-8f66-c8310a825cb3" providerId="ADAL" clId="{EE012E89-3197-4DD4-985C-B5F692671B64}" dt="2023-12-14T15:21:36.054" v="3069" actId="1076"/>
          <ac:picMkLst>
            <pc:docMk/>
            <pc:sldMk cId="588925742" sldId="266"/>
            <ac:picMk id="8" creationId="{BE234BDB-63F1-F73E-E808-4B509C4E7C3E}"/>
          </ac:picMkLst>
        </pc:picChg>
        <pc:picChg chg="add mod">
          <ac:chgData name="Pablo Marquez Benitez" userId="4067c1be-b123-4e16-8f66-c8310a825cb3" providerId="ADAL" clId="{EE012E89-3197-4DD4-985C-B5F692671B64}" dt="2023-12-14T15:21:35.056" v="3068" actId="1076"/>
          <ac:picMkLst>
            <pc:docMk/>
            <pc:sldMk cId="588925742" sldId="266"/>
            <ac:picMk id="11" creationId="{1D03885A-0138-2382-06B4-6766387B206C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26:08.280" v="3113" actId="1076"/>
        <pc:sldMkLst>
          <pc:docMk/>
          <pc:sldMk cId="3401992467" sldId="267"/>
        </pc:sldMkLst>
        <pc:spChg chg="del mod">
          <ac:chgData name="Pablo Marquez Benitez" userId="4067c1be-b123-4e16-8f66-c8310a825cb3" providerId="ADAL" clId="{EE012E89-3197-4DD4-985C-B5F692671B64}" dt="2023-12-14T15:24:24.025" v="3079" actId="478"/>
          <ac:spMkLst>
            <pc:docMk/>
            <pc:sldMk cId="3401992467" sldId="267"/>
            <ac:spMk id="3" creationId="{992F072A-FD83-49E5-5A5B-3E8F694CC404}"/>
          </ac:spMkLst>
        </pc:spChg>
        <pc:picChg chg="add del mod">
          <ac:chgData name="Pablo Marquez Benitez" userId="4067c1be-b123-4e16-8f66-c8310a825cb3" providerId="ADAL" clId="{EE012E89-3197-4DD4-985C-B5F692671B64}" dt="2023-12-14T15:24:44.573" v="3088" actId="478"/>
          <ac:picMkLst>
            <pc:docMk/>
            <pc:sldMk cId="3401992467" sldId="267"/>
            <ac:picMk id="6" creationId="{A0D22962-5633-C6CB-0F93-ABFD6BF9B3EB}"/>
          </ac:picMkLst>
        </pc:picChg>
        <pc:picChg chg="del">
          <ac:chgData name="Pablo Marquez Benitez" userId="4067c1be-b123-4e16-8f66-c8310a825cb3" providerId="ADAL" clId="{EE012E89-3197-4DD4-985C-B5F692671B64}" dt="2023-12-14T15:24:24.973" v="3080" actId="478"/>
          <ac:picMkLst>
            <pc:docMk/>
            <pc:sldMk cId="3401992467" sldId="267"/>
            <ac:picMk id="8" creationId="{BE234BDB-63F1-F73E-E808-4B509C4E7C3E}"/>
          </ac:picMkLst>
        </pc:picChg>
        <pc:picChg chg="del mod">
          <ac:chgData name="Pablo Marquez Benitez" userId="4067c1be-b123-4e16-8f66-c8310a825cb3" providerId="ADAL" clId="{EE012E89-3197-4DD4-985C-B5F692671B64}" dt="2023-12-14T15:25:01.554" v="3089" actId="478"/>
          <ac:picMkLst>
            <pc:docMk/>
            <pc:sldMk cId="3401992467" sldId="267"/>
            <ac:picMk id="11" creationId="{1D03885A-0138-2382-06B4-6766387B206C}"/>
          </ac:picMkLst>
        </pc:picChg>
        <pc:picChg chg="add mod">
          <ac:chgData name="Pablo Marquez Benitez" userId="4067c1be-b123-4e16-8f66-c8310a825cb3" providerId="ADAL" clId="{EE012E89-3197-4DD4-985C-B5F692671B64}" dt="2023-12-14T15:25:22.789" v="3096" actId="1076"/>
          <ac:picMkLst>
            <pc:docMk/>
            <pc:sldMk cId="3401992467" sldId="267"/>
            <ac:picMk id="12" creationId="{B7576BE1-506B-DAEF-7D83-20E32F5E4C1B}"/>
          </ac:picMkLst>
        </pc:picChg>
        <pc:picChg chg="add mod">
          <ac:chgData name="Pablo Marquez Benitez" userId="4067c1be-b123-4e16-8f66-c8310a825cb3" providerId="ADAL" clId="{EE012E89-3197-4DD4-985C-B5F692671B64}" dt="2023-12-14T15:26:08.280" v="3113" actId="1076"/>
          <ac:picMkLst>
            <pc:docMk/>
            <pc:sldMk cId="3401992467" sldId="267"/>
            <ac:picMk id="13" creationId="{50C914A6-99AB-D24A-9BE1-91415ACE8AA4}"/>
          </ac:picMkLst>
        </pc:picChg>
        <pc:picChg chg="add mod">
          <ac:chgData name="Pablo Marquez Benitez" userId="4067c1be-b123-4e16-8f66-c8310a825cb3" providerId="ADAL" clId="{EE012E89-3197-4DD4-985C-B5F692671B64}" dt="2023-12-14T15:26:02.553" v="3111" actId="14100"/>
          <ac:picMkLst>
            <pc:docMk/>
            <pc:sldMk cId="3401992467" sldId="267"/>
            <ac:picMk id="15" creationId="{2CE950C2-6073-381A-5606-8B55FE1D4322}"/>
          </ac:picMkLst>
        </pc:picChg>
      </pc:sldChg>
      <pc:sldChg chg="addSp delSp modSp add mod ord setBg">
        <pc:chgData name="Pablo Marquez Benitez" userId="4067c1be-b123-4e16-8f66-c8310a825cb3" providerId="ADAL" clId="{EE012E89-3197-4DD4-985C-B5F692671B64}" dt="2023-12-14T15:34:51.075" v="3495" actId="1076"/>
        <pc:sldMkLst>
          <pc:docMk/>
          <pc:sldMk cId="621112803" sldId="268"/>
        </pc:sldMkLst>
        <pc:picChg chg="add mod">
          <ac:chgData name="Pablo Marquez Benitez" userId="4067c1be-b123-4e16-8f66-c8310a825cb3" providerId="ADAL" clId="{EE012E89-3197-4DD4-985C-B5F692671B64}" dt="2023-12-14T15:27:06.816" v="3129" actId="14100"/>
          <ac:picMkLst>
            <pc:docMk/>
            <pc:sldMk cId="621112803" sldId="268"/>
            <ac:picMk id="4" creationId="{06C1CDAE-057B-12B9-9259-E5EE2EAFA374}"/>
          </ac:picMkLst>
        </pc:picChg>
        <pc:picChg chg="add mod">
          <ac:chgData name="Pablo Marquez Benitez" userId="4067c1be-b123-4e16-8f66-c8310a825cb3" providerId="ADAL" clId="{EE012E89-3197-4DD4-985C-B5F692671B64}" dt="2023-12-14T15:34:51.075" v="3495" actId="1076"/>
          <ac:picMkLst>
            <pc:docMk/>
            <pc:sldMk cId="621112803" sldId="268"/>
            <ac:picMk id="8" creationId="{5FF3C0F1-84A2-9951-EB35-00934C78CCAC}"/>
          </ac:picMkLst>
        </pc:picChg>
        <pc:picChg chg="del">
          <ac:chgData name="Pablo Marquez Benitez" userId="4067c1be-b123-4e16-8f66-c8310a825cb3" providerId="ADAL" clId="{EE012E89-3197-4DD4-985C-B5F692671B64}" dt="2023-12-14T15:26:46.719" v="3122" actId="478"/>
          <ac:picMkLst>
            <pc:docMk/>
            <pc:sldMk cId="621112803" sldId="268"/>
            <ac:picMk id="12" creationId="{B7576BE1-506B-DAEF-7D83-20E32F5E4C1B}"/>
          </ac:picMkLst>
        </pc:picChg>
        <pc:picChg chg="mod">
          <ac:chgData name="Pablo Marquez Benitez" userId="4067c1be-b123-4e16-8f66-c8310a825cb3" providerId="ADAL" clId="{EE012E89-3197-4DD4-985C-B5F692671B64}" dt="2023-12-14T15:27:49.682" v="3142" actId="1076"/>
          <ac:picMkLst>
            <pc:docMk/>
            <pc:sldMk cId="621112803" sldId="268"/>
            <ac:picMk id="13" creationId="{50C914A6-99AB-D24A-9BE1-91415ACE8AA4}"/>
          </ac:picMkLst>
        </pc:picChg>
        <pc:picChg chg="del">
          <ac:chgData name="Pablo Marquez Benitez" userId="4067c1be-b123-4e16-8f66-c8310a825cb3" providerId="ADAL" clId="{EE012E89-3197-4DD4-985C-B5F692671B64}" dt="2023-12-14T15:27:09.930" v="3130" actId="478"/>
          <ac:picMkLst>
            <pc:docMk/>
            <pc:sldMk cId="621112803" sldId="268"/>
            <ac:picMk id="15" creationId="{2CE950C2-6073-381A-5606-8B55FE1D4322}"/>
          </ac:picMkLst>
        </pc:picChg>
        <pc:picChg chg="add del">
          <ac:chgData name="Pablo Marquez Benitez" userId="4067c1be-b123-4e16-8f66-c8310a825cb3" providerId="ADAL" clId="{EE012E89-3197-4DD4-985C-B5F692671B64}" dt="2023-12-14T15:29:52.402" v="3171" actId="478"/>
          <ac:picMkLst>
            <pc:docMk/>
            <pc:sldMk cId="621112803" sldId="268"/>
            <ac:picMk id="1026" creationId="{5F36AB21-0667-1C50-F9E2-BB29919C5521}"/>
          </ac:picMkLst>
        </pc:picChg>
        <pc:picChg chg="add del mod">
          <ac:chgData name="Pablo Marquez Benitez" userId="4067c1be-b123-4e16-8f66-c8310a825cb3" providerId="ADAL" clId="{EE012E89-3197-4DD4-985C-B5F692671B64}" dt="2023-12-14T15:34:47.820" v="3494" actId="1076"/>
          <ac:picMkLst>
            <pc:docMk/>
            <pc:sldMk cId="621112803" sldId="268"/>
            <ac:picMk id="1028" creationId="{262A094D-C03F-2315-24A6-2CC58D06D2ED}"/>
          </ac:picMkLst>
        </pc:picChg>
        <pc:picChg chg="add del">
          <ac:chgData name="Pablo Marquez Benitez" userId="4067c1be-b123-4e16-8f66-c8310a825cb3" providerId="ADAL" clId="{EE012E89-3197-4DD4-985C-B5F692671B64}" dt="2023-12-14T15:30:51.559" v="3181" actId="478"/>
          <ac:picMkLst>
            <pc:docMk/>
            <pc:sldMk cId="621112803" sldId="268"/>
            <ac:picMk id="1030" creationId="{B4E42F0B-29DF-EAC0-94D7-2781E9B7D16D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29:23.259" v="3169" actId="1076"/>
        <pc:sldMkLst>
          <pc:docMk/>
          <pc:sldMk cId="210310953" sldId="269"/>
        </pc:sldMkLst>
        <pc:picChg chg="add mod">
          <ac:chgData name="Pablo Marquez Benitez" userId="4067c1be-b123-4e16-8f66-c8310a825cb3" providerId="ADAL" clId="{EE012E89-3197-4DD4-985C-B5F692671B64}" dt="2023-12-14T15:29:16.535" v="3168" actId="14100"/>
          <ac:picMkLst>
            <pc:docMk/>
            <pc:sldMk cId="210310953" sldId="269"/>
            <ac:picMk id="4" creationId="{9EDC0B31-3BA8-262A-C9A1-0738E93E889E}"/>
          </ac:picMkLst>
        </pc:picChg>
        <pc:picChg chg="add mod">
          <ac:chgData name="Pablo Marquez Benitez" userId="4067c1be-b123-4e16-8f66-c8310a825cb3" providerId="ADAL" clId="{EE012E89-3197-4DD4-985C-B5F692671B64}" dt="2023-12-14T15:29:23.259" v="3169" actId="1076"/>
          <ac:picMkLst>
            <pc:docMk/>
            <pc:sldMk cId="210310953" sldId="269"/>
            <ac:picMk id="8" creationId="{F2135D11-17E7-6B8A-BDA0-C756A4699D78}"/>
          </ac:picMkLst>
        </pc:picChg>
        <pc:picChg chg="del">
          <ac:chgData name="Pablo Marquez Benitez" userId="4067c1be-b123-4e16-8f66-c8310a825cb3" providerId="ADAL" clId="{EE012E89-3197-4DD4-985C-B5F692671B64}" dt="2023-12-14T15:28:43.737" v="3158" actId="478"/>
          <ac:picMkLst>
            <pc:docMk/>
            <pc:sldMk cId="210310953" sldId="269"/>
            <ac:picMk id="12" creationId="{B7576BE1-506B-DAEF-7D83-20E32F5E4C1B}"/>
          </ac:picMkLst>
        </pc:picChg>
        <pc:picChg chg="mod">
          <ac:chgData name="Pablo Marquez Benitez" userId="4067c1be-b123-4e16-8f66-c8310a825cb3" providerId="ADAL" clId="{EE012E89-3197-4DD4-985C-B5F692671B64}" dt="2023-12-14T15:29:11.788" v="3167" actId="1076"/>
          <ac:picMkLst>
            <pc:docMk/>
            <pc:sldMk cId="210310953" sldId="269"/>
            <ac:picMk id="13" creationId="{50C914A6-99AB-D24A-9BE1-91415ACE8AA4}"/>
          </ac:picMkLst>
        </pc:picChg>
        <pc:picChg chg="del">
          <ac:chgData name="Pablo Marquez Benitez" userId="4067c1be-b123-4e16-8f66-c8310a825cb3" providerId="ADAL" clId="{EE012E89-3197-4DD4-985C-B5F692671B64}" dt="2023-12-14T15:28:16.164" v="3145" actId="478"/>
          <ac:picMkLst>
            <pc:docMk/>
            <pc:sldMk cId="210310953" sldId="269"/>
            <ac:picMk id="15" creationId="{2CE950C2-6073-381A-5606-8B55FE1D4322}"/>
          </ac:picMkLst>
        </pc:picChg>
      </pc:sldChg>
      <pc:sldChg chg="delSp modSp add mod setBg">
        <pc:chgData name="Pablo Marquez Benitez" userId="4067c1be-b123-4e16-8f66-c8310a825cb3" providerId="ADAL" clId="{EE012E89-3197-4DD4-985C-B5F692671B64}" dt="2023-12-14T15:42:37.809" v="3927" actId="20577"/>
        <pc:sldMkLst>
          <pc:docMk/>
          <pc:sldMk cId="3033013946" sldId="270"/>
        </pc:sldMkLst>
        <pc:spChg chg="mod">
          <ac:chgData name="Pablo Marquez Benitez" userId="4067c1be-b123-4e16-8f66-c8310a825cb3" providerId="ADAL" clId="{EE012E89-3197-4DD4-985C-B5F692671B64}" dt="2023-12-14T15:42:37.809" v="3927" actId="20577"/>
          <ac:spMkLst>
            <pc:docMk/>
            <pc:sldMk cId="3033013946" sldId="270"/>
            <ac:spMk id="3" creationId="{992F072A-FD83-49E5-5A5B-3E8F694CC404}"/>
          </ac:spMkLst>
        </pc:spChg>
        <pc:picChg chg="del">
          <ac:chgData name="Pablo Marquez Benitez" userId="4067c1be-b123-4e16-8f66-c8310a825cb3" providerId="ADAL" clId="{EE012E89-3197-4DD4-985C-B5F692671B64}" dt="2023-12-14T15:31:36.482" v="3190" actId="478"/>
          <ac:picMkLst>
            <pc:docMk/>
            <pc:sldMk cId="3033013946" sldId="270"/>
            <ac:picMk id="8" creationId="{BE234BDB-63F1-F73E-E808-4B509C4E7C3E}"/>
          </ac:picMkLst>
        </pc:picChg>
        <pc:picChg chg="del">
          <ac:chgData name="Pablo Marquez Benitez" userId="4067c1be-b123-4e16-8f66-c8310a825cb3" providerId="ADAL" clId="{EE012E89-3197-4DD4-985C-B5F692671B64}" dt="2023-12-14T15:31:37.099" v="3191" actId="478"/>
          <ac:picMkLst>
            <pc:docMk/>
            <pc:sldMk cId="3033013946" sldId="270"/>
            <ac:picMk id="11" creationId="{1D03885A-0138-2382-06B4-6766387B206C}"/>
          </ac:picMkLst>
        </pc:picChg>
      </pc:sldChg>
      <pc:sldChg chg="addSp modSp add mod setBg">
        <pc:chgData name="Pablo Marquez Benitez" userId="4067c1be-b123-4e16-8f66-c8310a825cb3" providerId="ADAL" clId="{EE012E89-3197-4DD4-985C-B5F692671B64}" dt="2023-12-14T15:57:39.441" v="4157" actId="1076"/>
        <pc:sldMkLst>
          <pc:docMk/>
          <pc:sldMk cId="3970392663" sldId="271"/>
        </pc:sldMkLst>
        <pc:spChg chg="mod">
          <ac:chgData name="Pablo Marquez Benitez" userId="4067c1be-b123-4e16-8f66-c8310a825cb3" providerId="ADAL" clId="{EE012E89-3197-4DD4-985C-B5F692671B64}" dt="2023-12-14T15:57:31.437" v="4152" actId="1076"/>
          <ac:spMkLst>
            <pc:docMk/>
            <pc:sldMk cId="3970392663" sldId="271"/>
            <ac:spMk id="3" creationId="{992F072A-FD83-49E5-5A5B-3E8F694CC404}"/>
          </ac:spMkLst>
        </pc:spChg>
        <pc:picChg chg="add mod">
          <ac:chgData name="Pablo Marquez Benitez" userId="4067c1be-b123-4e16-8f66-c8310a825cb3" providerId="ADAL" clId="{EE012E89-3197-4DD4-985C-B5F692671B64}" dt="2023-12-14T15:57:32.942" v="4153" actId="1076"/>
          <ac:picMkLst>
            <pc:docMk/>
            <pc:sldMk cId="3970392663" sldId="271"/>
            <ac:picMk id="6" creationId="{4E2B509B-5203-B23D-8338-7775AAA8CCED}"/>
          </ac:picMkLst>
        </pc:picChg>
        <pc:picChg chg="add mod">
          <ac:chgData name="Pablo Marquez Benitez" userId="4067c1be-b123-4e16-8f66-c8310a825cb3" providerId="ADAL" clId="{EE012E89-3197-4DD4-985C-B5F692671B64}" dt="2023-12-14T15:57:36.797" v="4155" actId="1076"/>
          <ac:picMkLst>
            <pc:docMk/>
            <pc:sldMk cId="3970392663" sldId="271"/>
            <ac:picMk id="9" creationId="{98655A3C-CE51-C6B6-40D7-B619ED59BD22}"/>
          </ac:picMkLst>
        </pc:picChg>
        <pc:picChg chg="add mod">
          <ac:chgData name="Pablo Marquez Benitez" userId="4067c1be-b123-4e16-8f66-c8310a825cb3" providerId="ADAL" clId="{EE012E89-3197-4DD4-985C-B5F692671B64}" dt="2023-12-14T15:57:38.048" v="4156" actId="1076"/>
          <ac:picMkLst>
            <pc:docMk/>
            <pc:sldMk cId="3970392663" sldId="271"/>
            <ac:picMk id="12" creationId="{0BE54698-ED83-9C71-2CFC-F9912261E366}"/>
          </ac:picMkLst>
        </pc:picChg>
        <pc:picChg chg="add mod">
          <ac:chgData name="Pablo Marquez Benitez" userId="4067c1be-b123-4e16-8f66-c8310a825cb3" providerId="ADAL" clId="{EE012E89-3197-4DD4-985C-B5F692671B64}" dt="2023-12-14T15:57:35.550" v="4154" actId="1076"/>
          <ac:picMkLst>
            <pc:docMk/>
            <pc:sldMk cId="3970392663" sldId="271"/>
            <ac:picMk id="14" creationId="{2CC45763-EF9C-D39F-669F-ACEE39DE0CAA}"/>
          </ac:picMkLst>
        </pc:picChg>
        <pc:picChg chg="add mod">
          <ac:chgData name="Pablo Marquez Benitez" userId="4067c1be-b123-4e16-8f66-c8310a825cb3" providerId="ADAL" clId="{EE012E89-3197-4DD4-985C-B5F692671B64}" dt="2023-12-14T15:57:39.441" v="4157" actId="1076"/>
          <ac:picMkLst>
            <pc:docMk/>
            <pc:sldMk cId="3970392663" sldId="271"/>
            <ac:picMk id="16" creationId="{856CF632-4FD0-CCDD-2F1A-3159CE0439C2}"/>
          </ac:picMkLst>
        </pc:picChg>
      </pc:sldChg>
      <pc:sldChg chg="addSp delSp modSp add mod setBg modAnim">
        <pc:chgData name="Pablo Marquez Benitez" userId="4067c1be-b123-4e16-8f66-c8310a825cb3" providerId="ADAL" clId="{EE012E89-3197-4DD4-985C-B5F692671B64}" dt="2023-12-14T16:17:51.723" v="4169" actId="1076"/>
        <pc:sldMkLst>
          <pc:docMk/>
          <pc:sldMk cId="1551354169" sldId="272"/>
        </pc:sldMkLst>
        <pc:spChg chg="mod">
          <ac:chgData name="Pablo Marquez Benitez" userId="4067c1be-b123-4e16-8f66-c8310a825cb3" providerId="ADAL" clId="{EE012E89-3197-4DD4-985C-B5F692671B64}" dt="2023-12-14T15:43:03.830" v="3950" actId="14100"/>
          <ac:spMkLst>
            <pc:docMk/>
            <pc:sldMk cId="1551354169" sldId="272"/>
            <ac:spMk id="2" creationId="{8A9C7388-D73F-ADD4-8FE0-794E9470C40B}"/>
          </ac:spMkLst>
        </pc:spChg>
        <pc:spChg chg="del mod">
          <ac:chgData name="Pablo Marquez Benitez" userId="4067c1be-b123-4e16-8f66-c8310a825cb3" providerId="ADAL" clId="{EE012E89-3197-4DD4-985C-B5F692671B64}" dt="2023-12-14T15:43:15.348" v="3955" actId="478"/>
          <ac:spMkLst>
            <pc:docMk/>
            <pc:sldMk cId="1551354169" sldId="272"/>
            <ac:spMk id="3" creationId="{992F072A-FD83-49E5-5A5B-3E8F694CC404}"/>
          </ac:spMkLst>
        </pc:spChg>
        <pc:spChg chg="del">
          <ac:chgData name="Pablo Marquez Benitez" userId="4067c1be-b123-4e16-8f66-c8310a825cb3" providerId="ADAL" clId="{EE012E89-3197-4DD4-985C-B5F692671B64}" dt="2023-12-14T15:43:08.960" v="3951" actId="478"/>
          <ac:spMkLst>
            <pc:docMk/>
            <pc:sldMk cId="1551354169" sldId="272"/>
            <ac:spMk id="7" creationId="{5CC5337E-5E2E-723E-8F76-3CD7D8FD9DBE}"/>
          </ac:spMkLst>
        </pc:spChg>
        <pc:picChg chg="add del">
          <ac:chgData name="Pablo Marquez Benitez" userId="4067c1be-b123-4e16-8f66-c8310a825cb3" providerId="ADAL" clId="{EE012E89-3197-4DD4-985C-B5F692671B64}" dt="2023-12-14T15:43:12.554" v="3954" actId="478"/>
          <ac:picMkLst>
            <pc:docMk/>
            <pc:sldMk cId="1551354169" sldId="272"/>
            <ac:picMk id="5" creationId="{34F4915F-E2D8-0745-43BC-BA1B7C19DC2D}"/>
          </ac:picMkLst>
        </pc:picChg>
        <pc:picChg chg="add del mod">
          <ac:chgData name="Pablo Marquez Benitez" userId="4067c1be-b123-4e16-8f66-c8310a825cb3" providerId="ADAL" clId="{EE012E89-3197-4DD4-985C-B5F692671B64}" dt="2023-12-14T15:55:32.573" v="4103" actId="478"/>
          <ac:picMkLst>
            <pc:docMk/>
            <pc:sldMk cId="1551354169" sldId="272"/>
            <ac:picMk id="6" creationId="{A3848E3E-3FB0-EC3E-C78D-E569C5F67276}"/>
          </ac:picMkLst>
        </pc:picChg>
        <pc:picChg chg="add del mod">
          <ac:chgData name="Pablo Marquez Benitez" userId="4067c1be-b123-4e16-8f66-c8310a825cb3" providerId="ADAL" clId="{EE012E89-3197-4DD4-985C-B5F692671B64}" dt="2023-12-14T15:55:32.221" v="4102" actId="478"/>
          <ac:picMkLst>
            <pc:docMk/>
            <pc:sldMk cId="1551354169" sldId="272"/>
            <ac:picMk id="8" creationId="{DDC4F75A-D412-5C6E-843F-9F419FAE6007}"/>
          </ac:picMkLst>
        </pc:picChg>
        <pc:picChg chg="add del mod">
          <ac:chgData name="Pablo Marquez Benitez" userId="4067c1be-b123-4e16-8f66-c8310a825cb3" providerId="ADAL" clId="{EE012E89-3197-4DD4-985C-B5F692671B64}" dt="2023-12-14T15:55:31.292" v="4101" actId="478"/>
          <ac:picMkLst>
            <pc:docMk/>
            <pc:sldMk cId="1551354169" sldId="272"/>
            <ac:picMk id="11" creationId="{6B58C569-A369-3051-5673-363C094A1E52}"/>
          </ac:picMkLst>
        </pc:picChg>
        <pc:picChg chg="add mod">
          <ac:chgData name="Pablo Marquez Benitez" userId="4067c1be-b123-4e16-8f66-c8310a825cb3" providerId="ADAL" clId="{EE012E89-3197-4DD4-985C-B5F692671B64}" dt="2023-12-14T16:17:51.723" v="4169" actId="1076"/>
          <ac:picMkLst>
            <pc:docMk/>
            <pc:sldMk cId="1551354169" sldId="272"/>
            <ac:picMk id="12" creationId="{93CAAA91-722E-CE2F-8FEB-332DFB2930E2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47:43.396" v="4074" actId="1076"/>
        <pc:sldMkLst>
          <pc:docMk/>
          <pc:sldMk cId="3717759512" sldId="273"/>
        </pc:sldMkLst>
        <pc:spChg chg="del mod">
          <ac:chgData name="Pablo Marquez Benitez" userId="4067c1be-b123-4e16-8f66-c8310a825cb3" providerId="ADAL" clId="{EE012E89-3197-4DD4-985C-B5F692671B64}" dt="2023-12-14T15:45:24.457" v="4046" actId="478"/>
          <ac:spMkLst>
            <pc:docMk/>
            <pc:sldMk cId="3717759512" sldId="273"/>
            <ac:spMk id="2" creationId="{8A9C7388-D73F-ADD4-8FE0-794E9470C40B}"/>
          </ac:spMkLst>
        </pc:spChg>
        <pc:spChg chg="add mod">
          <ac:chgData name="Pablo Marquez Benitez" userId="4067c1be-b123-4e16-8f66-c8310a825cb3" providerId="ADAL" clId="{EE012E89-3197-4DD4-985C-B5F692671B64}" dt="2023-12-14T15:47:43.396" v="4074" actId="1076"/>
          <ac:spMkLst>
            <pc:docMk/>
            <pc:sldMk cId="3717759512" sldId="273"/>
            <ac:spMk id="3" creationId="{DAD6FCF2-BA4E-57D0-380A-5E6287C4B333}"/>
          </ac:spMkLst>
        </pc:spChg>
        <pc:picChg chg="mod">
          <ac:chgData name="Pablo Marquez Benitez" userId="4067c1be-b123-4e16-8f66-c8310a825cb3" providerId="ADAL" clId="{EE012E89-3197-4DD4-985C-B5F692671B64}" dt="2023-12-14T15:45:07.955" v="4043" actId="1076"/>
          <ac:picMkLst>
            <pc:docMk/>
            <pc:sldMk cId="3717759512" sldId="273"/>
            <ac:picMk id="5" creationId="{34F4915F-E2D8-0745-43BC-BA1B7C19DC2D}"/>
          </ac:picMkLst>
        </pc:picChg>
      </pc:sldChg>
      <pc:sldChg chg="addSp delSp modSp add mod setBg">
        <pc:chgData name="Pablo Marquez Benitez" userId="4067c1be-b123-4e16-8f66-c8310a825cb3" providerId="ADAL" clId="{EE012E89-3197-4DD4-985C-B5F692671B64}" dt="2023-12-14T15:55:48.885" v="4109" actId="1076"/>
        <pc:sldMkLst>
          <pc:docMk/>
          <pc:sldMk cId="1949318926" sldId="274"/>
        </pc:sldMkLst>
        <pc:spChg chg="del">
          <ac:chgData name="Pablo Marquez Benitez" userId="4067c1be-b123-4e16-8f66-c8310a825cb3" providerId="ADAL" clId="{EE012E89-3197-4DD4-985C-B5F692671B64}" dt="2023-12-14T15:54:10.191" v="4079" actId="478"/>
          <ac:spMkLst>
            <pc:docMk/>
            <pc:sldMk cId="1949318926" sldId="274"/>
            <ac:spMk id="3" creationId="{992F072A-FD83-49E5-5A5B-3E8F694CC404}"/>
          </ac:spMkLst>
        </pc:spChg>
        <pc:picChg chg="add mod">
          <ac:chgData name="Pablo Marquez Benitez" userId="4067c1be-b123-4e16-8f66-c8310a825cb3" providerId="ADAL" clId="{EE012E89-3197-4DD4-985C-B5F692671B64}" dt="2023-12-14T15:55:42.079" v="4107" actId="1076"/>
          <ac:picMkLst>
            <pc:docMk/>
            <pc:sldMk cId="1949318926" sldId="274"/>
            <ac:picMk id="4" creationId="{93FBF29C-FE80-0757-2FDD-F354F0F08408}"/>
          </ac:picMkLst>
        </pc:picChg>
        <pc:picChg chg="add mod">
          <ac:chgData name="Pablo Marquez Benitez" userId="4067c1be-b123-4e16-8f66-c8310a825cb3" providerId="ADAL" clId="{EE012E89-3197-4DD4-985C-B5F692671B64}" dt="2023-12-14T15:55:48.885" v="4109" actId="1076"/>
          <ac:picMkLst>
            <pc:docMk/>
            <pc:sldMk cId="1949318926" sldId="274"/>
            <ac:picMk id="6" creationId="{2D97E11F-C440-14D6-CADD-822179E1FC49}"/>
          </ac:picMkLst>
        </pc:picChg>
        <pc:picChg chg="add mod">
          <ac:chgData name="Pablo Marquez Benitez" userId="4067c1be-b123-4e16-8f66-c8310a825cb3" providerId="ADAL" clId="{EE012E89-3197-4DD4-985C-B5F692671B64}" dt="2023-12-14T15:55:45.796" v="4108" actId="14100"/>
          <ac:picMkLst>
            <pc:docMk/>
            <pc:sldMk cId="1949318926" sldId="274"/>
            <ac:picMk id="8" creationId="{BD5DDB42-9D6C-ABD7-5D79-EA00B8F23494}"/>
          </ac:picMkLst>
        </pc:picChg>
      </pc:sldChg>
      <pc:sldChg chg="add del setBg">
        <pc:chgData name="Pablo Marquez Benitez" userId="4067c1be-b123-4e16-8f66-c8310a825cb3" providerId="ADAL" clId="{EE012E89-3197-4DD4-985C-B5F692671B64}" dt="2023-12-14T15:54:12.370" v="4081"/>
        <pc:sldMkLst>
          <pc:docMk/>
          <pc:sldMk cId="3146195968" sldId="27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81A9D-5A70-A921-D5F0-ABE7D0C54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A088805-0D63-9BB1-3FD5-D485313B28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0D5880-64B1-5198-46A2-65AE133AD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F1F659-5C98-9338-8D21-847F0898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1A359A-86D2-3F73-DCDA-7E62C766A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499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AC396-8A10-AAF0-D7D9-21F8B403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685076E-49E2-3A8C-3A5B-19B75B12F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D6E91E-ABD0-61FA-8A92-E83E8D16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A1537D-86BB-75EF-5370-FA899124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15CD9D-476D-E911-773E-95A9365C9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1492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042D24-17F9-EFA3-B443-7F7CB13CD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370D5-35A1-7FFF-4451-AE6B018A8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7CA9FB-6190-B782-6EB7-56F26BFA7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1EA3D0-18ED-916C-F68A-6651346AB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0F3D5E-2F82-E744-304E-4B7B1E01B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99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0698D-767D-C4E9-A451-CA0BF052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7EF97A-297E-DFC3-15EF-E9B9426D0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36D363-6848-9FCD-B757-1BD820B60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EC30A4-E83D-C0A1-4B61-BCC533F18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2DD89F-E629-31AE-608D-C423ED6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474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06AF3-1569-5005-1595-3B30DDE7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80F8C4-0321-99E1-995D-B6D66CC6F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02F33F-A5F7-7906-33F4-9E96507F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E4CD93-82A4-065A-634E-270249FF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EE19FD-7957-E9B8-EBFB-569E8C04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1722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0CE99-6539-D310-46E1-DF92F25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E737A8-8118-C54F-E25E-53BF89D63A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109C0F-A4FB-2419-1D8B-6C5D0B4915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6FC973-4CDB-AFD9-A9D7-7B883FD7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5FA497-DB7F-E205-305B-073DBD5E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764148-435A-4166-CD1A-228DB763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515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D7AC43-FE01-D8FC-0066-15756CB4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9EE27C-0970-6CAF-6D59-B065FEF863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881E2E-2CEF-1D5E-95AF-AB5BA7D86D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619EC4C-1215-8E5F-439B-CC9445E34E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E0C52AE-17E2-371B-68D4-3B5069036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F985BC5-FFE7-6001-FAD8-FDF6F6468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DC2D4C5-DE16-9AEF-4717-76CF75FC0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712198-7ED2-EB57-75CE-99AE74A68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34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BC5E4B-FC60-9392-C2F8-37F4F5B0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89B893-09A8-0D33-EFAF-EC8AD80E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12503D8-1E83-487A-F924-C81302817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C9CA82-54F8-B080-2A91-1A8E09D1E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206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7DF3A9B-E137-0D55-116A-092CDAEB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8503DAF-22BD-4F38-B803-5EDF12B7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3E8C3-AD53-D0F3-8469-8E72902AA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516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74417E-CF36-3BA4-C974-4C4CFFBE2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8D96E1-03E0-DBBC-CA5B-7BCFE9B4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ABBEF1-69D9-0FE1-228E-0DF3FC89F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A66101-87F4-6D93-4E4B-9416D530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B86BA3-E1FF-80D0-4C23-BD3667223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4126B2-8C50-B71B-2B5E-0F6828F8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593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DABAE6-5C35-0709-78C7-1A353045A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0BCB045-D79C-E398-2ED5-26839B54C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E27AC0-E502-648C-1A80-A00A595C0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A7F642-4770-3827-8B85-5DEECA573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F67747-427E-59E2-8312-67F53DB4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37F8C2-F0B3-531E-40DC-3ED1CF92F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166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6EE379A-5936-849E-5153-4A02A7DA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4C53A7-7A33-D82F-A0DF-C3D8EC61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554E53-DC21-7BCF-E1C9-915C8F940E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0D265-A2C4-4A54-A6CC-25C453CA9B14}" type="datetimeFigureOut">
              <a:rPr lang="es-ES" smtClean="0"/>
              <a:t>14/12/2023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F1118C-91EA-4BCE-9A66-95BA63F8F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A57DE8-1051-7601-04DD-DEAB8CE1B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B458E-1002-4111-8C1D-DC7F2BAEDE9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346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jpe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26.png"/><Relationship Id="rId4" Type="http://schemas.openxmlformats.org/officeDocument/2006/relationships/image" Target="../media/image3.jpe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3.jpe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1.pn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jpe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3.jpeg"/><Relationship Id="rId11" Type="http://schemas.openxmlformats.org/officeDocument/2006/relationships/image" Target="../media/image36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hyperlink" Target="https://github.com/pablomarquezb78/MHRiseObjectDetector/tree/mai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0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jpe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711BC6E-36CB-D9AF-C315-09F553D53463}"/>
              </a:ext>
            </a:extLst>
          </p:cNvPr>
          <p:cNvSpPr txBox="1"/>
          <p:nvPr/>
        </p:nvSpPr>
        <p:spPr>
          <a:xfrm>
            <a:off x="1875410" y="2310477"/>
            <a:ext cx="844117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5400" dirty="0">
                <a:latin typeface="Arial Black" panose="020B0A04020102020204" pitchFamily="34" charset="0"/>
              </a:rPr>
              <a:t>Detector Elementos Monster Hunter Rise</a:t>
            </a:r>
            <a:endParaRPr lang="es-ES" sz="5400" dirty="0"/>
          </a:p>
        </p:txBody>
      </p:sp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667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2F072A-FD83-49E5-5A5B-3E8F694CC404}"/>
              </a:ext>
            </a:extLst>
          </p:cNvPr>
          <p:cNvSpPr txBox="1">
            <a:spLocks/>
          </p:cNvSpPr>
          <p:nvPr/>
        </p:nvSpPr>
        <p:spPr>
          <a:xfrm>
            <a:off x="1325705" y="2001436"/>
            <a:ext cx="9140699" cy="3409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Procesamiento Iconos: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Adaptar detecciones a las imágenes del JSON suavizar, recortar y redimensionar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Hacer matching con NCC como criterio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Problemas: Diferentes detecciones tienen diferente brillo y contraste, lo cual afecta al recorte.</a:t>
            </a:r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033013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7576BE1-506B-DAEF-7D83-20E32F5E4C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05" y="1954268"/>
            <a:ext cx="5819307" cy="3394596"/>
          </a:xfrm>
          <a:prstGeom prst="rect">
            <a:avLst/>
          </a:prstGeom>
        </p:spPr>
      </p:pic>
      <p:pic>
        <p:nvPicPr>
          <p:cNvPr id="15" name="Imagen 14" descr="Captura de pantalla de un celular con la imagen de una caricatura&#10;&#10;Descripción generada automáticamente con confianza baja">
            <a:extLst>
              <a:ext uri="{FF2B5EF4-FFF2-40B4-BE49-F238E27FC236}">
                <a16:creationId xmlns:a16="http://schemas.microsoft.com/office/drawing/2014/main" id="{2CE950C2-6073-381A-5606-8B55FE1D43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3" y="2250749"/>
            <a:ext cx="5359642" cy="3022201"/>
          </a:xfrm>
          <a:prstGeom prst="rect">
            <a:avLst/>
          </a:prstGeom>
        </p:spPr>
      </p:pic>
      <p:pic>
        <p:nvPicPr>
          <p:cNvPr id="13" name="Picture 2" descr="Flecha (símbolo) - Wikipedia, la enciclopedia libre">
            <a:extLst>
              <a:ext uri="{FF2B5EF4-FFF2-40B4-BE49-F238E27FC236}">
                <a16:creationId xmlns:a16="http://schemas.microsoft.com/office/drawing/2014/main" id="{50C914A6-99AB-D24A-9BE1-91415ACE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017441"/>
            <a:ext cx="1274622" cy="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99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EDC0B31-3BA8-262A-C9A1-0738E93E8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29" y="2023990"/>
            <a:ext cx="5722525" cy="32237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2135D11-17E7-6B8A-BDA0-C756A4699D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504" y="2002166"/>
            <a:ext cx="5566495" cy="3245550"/>
          </a:xfrm>
          <a:prstGeom prst="rect">
            <a:avLst/>
          </a:prstGeom>
        </p:spPr>
      </p:pic>
      <p:pic>
        <p:nvPicPr>
          <p:cNvPr id="13" name="Picture 2" descr="Flecha (símbolo) - Wikipedia, la enciclopedia libre">
            <a:extLst>
              <a:ext uri="{FF2B5EF4-FFF2-40B4-BE49-F238E27FC236}">
                <a16:creationId xmlns:a16="http://schemas.microsoft.com/office/drawing/2014/main" id="{50C914A6-99AB-D24A-9BE1-91415ACE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614" y="3015981"/>
            <a:ext cx="1274622" cy="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1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C1CDAE-057B-12B9-9259-E5EE2EAFA3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929" y="2067758"/>
            <a:ext cx="5965083" cy="3317659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FF3C0F1-84A2-9951-EB35-00934C78CC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383" y="2400592"/>
            <a:ext cx="5354271" cy="2935233"/>
          </a:xfrm>
          <a:prstGeom prst="rect">
            <a:avLst/>
          </a:prstGeom>
        </p:spPr>
      </p:pic>
      <p:pic>
        <p:nvPicPr>
          <p:cNvPr id="13" name="Picture 2" descr="Flecha (símbolo) - Wikipedia, la enciclopedia libre">
            <a:extLst>
              <a:ext uri="{FF2B5EF4-FFF2-40B4-BE49-F238E27FC236}">
                <a16:creationId xmlns:a16="http://schemas.microsoft.com/office/drawing/2014/main" id="{50C914A6-99AB-D24A-9BE1-91415ACE8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78" y="3306753"/>
            <a:ext cx="1274622" cy="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mod Error&quot; Sticker for Sale by CloutDesigner | Redbubble">
            <a:extLst>
              <a:ext uri="{FF2B5EF4-FFF2-40B4-BE49-F238E27FC236}">
                <a16:creationId xmlns:a16="http://schemas.microsoft.com/office/drawing/2014/main" id="{262A094D-C03F-2315-24A6-2CC58D06D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708" y="862252"/>
            <a:ext cx="1415913" cy="14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112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2F072A-FD83-49E5-5A5B-3E8F694CC404}"/>
              </a:ext>
            </a:extLst>
          </p:cNvPr>
          <p:cNvSpPr txBox="1">
            <a:spLocks/>
          </p:cNvSpPr>
          <p:nvPr/>
        </p:nvSpPr>
        <p:spPr>
          <a:xfrm>
            <a:off x="1325705" y="1747962"/>
            <a:ext cx="9140699" cy="3409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Procesamiento Mapa:</a:t>
            </a:r>
          </a:p>
          <a:p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Hacer matching en función de la relación de aspecto. (El NCC no da buenos resultados </a:t>
            </a:r>
            <a:r>
              <a:rPr lang="es-ES" sz="2800" dirty="0">
                <a:sym typeface="Wingdings" panose="05000000000000000000" pitchFamily="2" charset="2"/>
              </a:rPr>
              <a:t>)</a:t>
            </a: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Cuando esto no sea discriminante, se hará en relación a los pixeles de “agua”, “arena” y “tierra” detectados en el mapa. (Ya que estos casos son con el mapa helado, desértico y volcánico…)</a:t>
            </a:r>
          </a:p>
        </p:txBody>
      </p:sp>
      <p:pic>
        <p:nvPicPr>
          <p:cNvPr id="6" name="Imagen 5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4E2B509B-5203-B23D-8338-7775AAA8CC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04" y="4839731"/>
            <a:ext cx="719764" cy="126102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8655A3C-CE51-C6B6-40D7-B619ED59BD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61" y="4871293"/>
            <a:ext cx="896485" cy="1183360"/>
          </a:xfrm>
          <a:prstGeom prst="rect">
            <a:avLst/>
          </a:prstGeom>
        </p:spPr>
      </p:pic>
      <p:pic>
        <p:nvPicPr>
          <p:cNvPr id="12" name="Imagen 11" descr="Imagen que contiene cadena, rueda, parado&#10;&#10;Descripción generada automáticamente">
            <a:extLst>
              <a:ext uri="{FF2B5EF4-FFF2-40B4-BE49-F238E27FC236}">
                <a16:creationId xmlns:a16="http://schemas.microsoft.com/office/drawing/2014/main" id="{0BE54698-ED83-9C71-2CFC-F9912261E3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33" y="4871293"/>
            <a:ext cx="1285306" cy="1197905"/>
          </a:xfrm>
          <a:prstGeom prst="rect">
            <a:avLst/>
          </a:prstGeom>
        </p:spPr>
      </p:pic>
      <p:pic>
        <p:nvPicPr>
          <p:cNvPr id="14" name="Imagen 1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CC45763-EF9C-D39F-669F-ACEE39DE0C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04" y="4823576"/>
            <a:ext cx="919897" cy="1144761"/>
          </a:xfrm>
          <a:prstGeom prst="rect">
            <a:avLst/>
          </a:prstGeom>
        </p:spPr>
      </p:pic>
      <p:pic>
        <p:nvPicPr>
          <p:cNvPr id="16" name="Imagen 1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856CF632-4FD0-CCDD-2F1A-3159CE0439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26" y="4720661"/>
            <a:ext cx="1101353" cy="148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92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FBF29C-FE80-0757-2FDD-F354F0F08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0273" y="2069462"/>
            <a:ext cx="2171888" cy="4061812"/>
          </a:xfrm>
          <a:prstGeom prst="rect">
            <a:avLst/>
          </a:prstGeom>
        </p:spPr>
      </p:pic>
      <p:pic>
        <p:nvPicPr>
          <p:cNvPr id="6" name="Picture 2" descr="Flecha (símbolo) - Wikipedia, la enciclopedia libre">
            <a:extLst>
              <a:ext uri="{FF2B5EF4-FFF2-40B4-BE49-F238E27FC236}">
                <a16:creationId xmlns:a16="http://schemas.microsoft.com/office/drawing/2014/main" id="{2D97E11F-C440-14D6-CADD-822179E1F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467" y="3522660"/>
            <a:ext cx="1274622" cy="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5DDB42-9D6C-ABD7-5D79-EA00B8F234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5089" y="2016453"/>
            <a:ext cx="5234707" cy="41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18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457073" cy="1095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Resultados obtenidos:</a:t>
            </a:r>
          </a:p>
        </p:txBody>
      </p:sp>
      <p:pic>
        <p:nvPicPr>
          <p:cNvPr id="12" name="Demo Proyecto">
            <a:hlinkClick r:id="" action="ppaction://media"/>
            <a:extLst>
              <a:ext uri="{FF2B5EF4-FFF2-40B4-BE49-F238E27FC236}">
                <a16:creationId xmlns:a16="http://schemas.microsoft.com/office/drawing/2014/main" id="{93CAAA91-722E-CE2F-8FEB-332DFB2930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013380" y="1453636"/>
            <a:ext cx="8165238" cy="45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5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48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AD6FCF2-BA4E-57D0-380A-5E6287C4B333}"/>
              </a:ext>
            </a:extLst>
          </p:cNvPr>
          <p:cNvSpPr txBox="1">
            <a:spLocks/>
          </p:cNvSpPr>
          <p:nvPr/>
        </p:nvSpPr>
        <p:spPr>
          <a:xfrm>
            <a:off x="3095277" y="3091774"/>
            <a:ext cx="6487828" cy="11410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7200" dirty="0"/>
              <a:t>Gracias por ver.</a:t>
            </a:r>
          </a:p>
          <a:p>
            <a:r>
              <a:rPr lang="es-ES" sz="7200" dirty="0">
                <a:sym typeface="Wingdings" panose="05000000000000000000" pitchFamily="2" charset="2"/>
              </a:rPr>
              <a:t>		   </a:t>
            </a:r>
          </a:p>
          <a:p>
            <a:r>
              <a:rPr lang="es-ES" sz="1600" dirty="0">
                <a:hlinkClick r:id="rId9"/>
              </a:rPr>
              <a:t>https://github.com/pablomarquezb78/MHRiseObjectDetector/tree/main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717759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AE5D201-DE07-B0B9-1950-EE3808CD6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089" y="494925"/>
            <a:ext cx="3670570" cy="905214"/>
          </a:xfrm>
        </p:spPr>
        <p:txBody>
          <a:bodyPr>
            <a:normAutofit fontScale="90000"/>
          </a:bodyPr>
          <a:lstStyle/>
          <a:p>
            <a:r>
              <a:rPr lang="es-ES" dirty="0"/>
              <a:t>Motivación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514F5B-82D0-178F-B00F-734424C26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6407" y="1684662"/>
            <a:ext cx="2983648" cy="72000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Reconocimiento de objetos 3D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1E2311-2514-A85E-19CC-65373B807B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4639" y="2710517"/>
            <a:ext cx="5937921" cy="335011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D2227836-F5A8-6773-830A-413BB3F73C04}"/>
              </a:ext>
            </a:extLst>
          </p:cNvPr>
          <p:cNvSpPr txBox="1">
            <a:spLocks/>
          </p:cNvSpPr>
          <p:nvPr/>
        </p:nvSpPr>
        <p:spPr>
          <a:xfrm>
            <a:off x="8178577" y="1695328"/>
            <a:ext cx="2983648" cy="72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Desarrollo de “jugador autónomo”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7776318-D8DA-3620-FF58-DCE3AE98BEB5}"/>
              </a:ext>
            </a:extLst>
          </p:cNvPr>
          <p:cNvSpPr txBox="1">
            <a:spLocks/>
          </p:cNvSpPr>
          <p:nvPr/>
        </p:nvSpPr>
        <p:spPr>
          <a:xfrm>
            <a:off x="690167" y="1684662"/>
            <a:ext cx="2983648" cy="72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TFG Visión por Computador</a:t>
            </a:r>
          </a:p>
        </p:txBody>
      </p:sp>
      <p:pic>
        <p:nvPicPr>
          <p:cNvPr id="5122" name="Picture 2" descr="Flecha (símbolo) - Wikipedia, la enciclopedia libre">
            <a:extLst>
              <a:ext uri="{FF2B5EF4-FFF2-40B4-BE49-F238E27FC236}">
                <a16:creationId xmlns:a16="http://schemas.microsoft.com/office/drawing/2014/main" id="{7BBA71BD-74B1-8D78-7DAC-F89EF24C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579" y="1827837"/>
            <a:ext cx="848828" cy="4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lecha (símbolo) - Wikipedia, la enciclopedia libre">
            <a:extLst>
              <a:ext uri="{FF2B5EF4-FFF2-40B4-BE49-F238E27FC236}">
                <a16:creationId xmlns:a16="http://schemas.microsoft.com/office/drawing/2014/main" id="{4174C2AA-172B-453D-0E83-53AD3096A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459" y="1814137"/>
            <a:ext cx="848828" cy="42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72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Solución propuesta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9711D9F-440F-42C5-8C66-940A2DD9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822" y="2458566"/>
            <a:ext cx="3342475" cy="35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809093" y="1494976"/>
            <a:ext cx="8573812" cy="886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Modelo Detección con TensorFlow</a:t>
            </a:r>
            <a:br>
              <a:rPr lang="es-ES" dirty="0"/>
            </a:br>
            <a:r>
              <a:rPr lang="es-ES" dirty="0"/>
              <a:t>		     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2698298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B95D04-DBC4-3D44-534C-F408915BCE56}"/>
              </a:ext>
            </a:extLst>
          </p:cNvPr>
          <p:cNvSpPr txBox="1">
            <a:spLocks/>
          </p:cNvSpPr>
          <p:nvPr/>
        </p:nvSpPr>
        <p:spPr>
          <a:xfrm>
            <a:off x="1485088" y="494925"/>
            <a:ext cx="7697823" cy="1061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Primera fase</a:t>
            </a:r>
          </a:p>
        </p:txBody>
      </p:sp>
      <p:pic>
        <p:nvPicPr>
          <p:cNvPr id="6" name="Picture 6" descr="LabelImg for image tagging - Image processing">
            <a:extLst>
              <a:ext uri="{FF2B5EF4-FFF2-40B4-BE49-F238E27FC236}">
                <a16:creationId xmlns:a16="http://schemas.microsoft.com/office/drawing/2014/main" id="{F9A8AF94-413E-2C00-8714-2605387CC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3" y="3485272"/>
            <a:ext cx="17240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4E6CBCC-94B0-544B-DDB8-1D7962AEF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0683" y="2112181"/>
            <a:ext cx="7622219" cy="3825070"/>
          </a:xfrm>
          <a:prstGeom prst="rect">
            <a:avLst/>
          </a:prstGeom>
        </p:spPr>
      </p:pic>
      <p:pic>
        <p:nvPicPr>
          <p:cNvPr id="11" name="Picture 2" descr="Flecha (símbolo) - Wikipedia, la enciclopedia libre">
            <a:extLst>
              <a:ext uri="{FF2B5EF4-FFF2-40B4-BE49-F238E27FC236}">
                <a16:creationId xmlns:a16="http://schemas.microsoft.com/office/drawing/2014/main" id="{C8BDA8AC-F581-FBCB-3B43-69F58C4FA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775" y="3751086"/>
            <a:ext cx="1274622" cy="6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BB439692-1A75-59E5-F5E0-DC27587B494E}"/>
              </a:ext>
            </a:extLst>
          </p:cNvPr>
          <p:cNvSpPr txBox="1">
            <a:spLocks/>
          </p:cNvSpPr>
          <p:nvPr/>
        </p:nvSpPr>
        <p:spPr>
          <a:xfrm>
            <a:off x="961077" y="1614199"/>
            <a:ext cx="11304116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Toma de capturas y etiquetación, obteniendo 201 imágenes etiquetadas</a:t>
            </a:r>
          </a:p>
        </p:txBody>
      </p:sp>
    </p:spTree>
    <p:extLst>
      <p:ext uri="{BB962C8B-B14F-4D97-AF65-F5344CB8AC3E}">
        <p14:creationId xmlns:p14="http://schemas.microsoft.com/office/powerpoint/2010/main" val="3063493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2B95D04-DBC4-3D44-534C-F408915BCE56}"/>
              </a:ext>
            </a:extLst>
          </p:cNvPr>
          <p:cNvSpPr txBox="1">
            <a:spLocks/>
          </p:cNvSpPr>
          <p:nvPr/>
        </p:nvSpPr>
        <p:spPr>
          <a:xfrm>
            <a:off x="1325705" y="495473"/>
            <a:ext cx="7697823" cy="1061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¿Qué Etiquetamos?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4E6CBCC-94B0-544B-DDB8-1D7962AEF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7883" y="1307532"/>
            <a:ext cx="9567827" cy="4801438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EE4C47A7-A2ED-BAD6-333D-6EA8A4A603F1}"/>
              </a:ext>
            </a:extLst>
          </p:cNvPr>
          <p:cNvSpPr txBox="1">
            <a:spLocks/>
          </p:cNvSpPr>
          <p:nvPr/>
        </p:nvSpPr>
        <p:spPr>
          <a:xfrm>
            <a:off x="5220104" y="3473308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FFFF00"/>
                </a:highlight>
              </a:rPr>
              <a:t>player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6E4AB01-C099-D6E0-D8F5-B7DEC1132AA6}"/>
              </a:ext>
            </a:extLst>
          </p:cNvPr>
          <p:cNvSpPr txBox="1">
            <a:spLocks/>
          </p:cNvSpPr>
          <p:nvPr/>
        </p:nvSpPr>
        <p:spPr>
          <a:xfrm>
            <a:off x="5943600" y="2546021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FFFF00"/>
                </a:highlight>
              </a:rPr>
              <a:t>cat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2D0E9D1-10A5-70D0-6454-14150472F326}"/>
              </a:ext>
            </a:extLst>
          </p:cNvPr>
          <p:cNvSpPr txBox="1">
            <a:spLocks/>
          </p:cNvSpPr>
          <p:nvPr/>
        </p:nvSpPr>
        <p:spPr>
          <a:xfrm>
            <a:off x="6928836" y="3689492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FFFF00"/>
                </a:highlight>
              </a:rPr>
              <a:t>dog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1CA1ED16-C9B3-E71C-8040-CA41A3F02D0A}"/>
              </a:ext>
            </a:extLst>
          </p:cNvPr>
          <p:cNvSpPr txBox="1">
            <a:spLocks/>
          </p:cNvSpPr>
          <p:nvPr/>
        </p:nvSpPr>
        <p:spPr>
          <a:xfrm>
            <a:off x="2172104" y="3905676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00FF00"/>
                </a:highlight>
              </a:rPr>
              <a:t>map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C805C1E-79FC-FA15-B856-B0E5793011AF}"/>
              </a:ext>
            </a:extLst>
          </p:cNvPr>
          <p:cNvSpPr txBox="1">
            <a:spLocks/>
          </p:cNvSpPr>
          <p:nvPr/>
        </p:nvSpPr>
        <p:spPr>
          <a:xfrm>
            <a:off x="3114068" y="2110443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00FF00"/>
                </a:highlight>
              </a:rPr>
              <a:t>sharp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645778D-0F88-B588-596C-48F2AC54E82E}"/>
              </a:ext>
            </a:extLst>
          </p:cNvPr>
          <p:cNvSpPr txBox="1">
            <a:spLocks/>
          </p:cNvSpPr>
          <p:nvPr/>
        </p:nvSpPr>
        <p:spPr>
          <a:xfrm>
            <a:off x="6685954" y="2098864"/>
            <a:ext cx="1120804" cy="2773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00FF00"/>
                </a:highlight>
              </a:rPr>
              <a:t>stamina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FDA2090-EBD4-61D4-F71A-2051F220DBFB}"/>
              </a:ext>
            </a:extLst>
          </p:cNvPr>
          <p:cNvSpPr txBox="1">
            <a:spLocks/>
          </p:cNvSpPr>
          <p:nvPr/>
        </p:nvSpPr>
        <p:spPr>
          <a:xfrm>
            <a:off x="6906137" y="1754288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00FF00"/>
                </a:highlight>
              </a:rPr>
              <a:t>health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B283CB15-E43C-A44D-06C3-3FBB44F85329}"/>
              </a:ext>
            </a:extLst>
          </p:cNvPr>
          <p:cNvSpPr txBox="1">
            <a:spLocks/>
          </p:cNvSpPr>
          <p:nvPr/>
        </p:nvSpPr>
        <p:spPr>
          <a:xfrm>
            <a:off x="8304989" y="2229485"/>
            <a:ext cx="877922" cy="216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highlight>
                  <a:srgbClr val="00FF00"/>
                </a:highlight>
              </a:rPr>
              <a:t>icon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FEBF977D-A48C-0172-F3FB-18D3357E6002}"/>
              </a:ext>
            </a:extLst>
          </p:cNvPr>
          <p:cNvSpPr txBox="1">
            <a:spLocks/>
          </p:cNvSpPr>
          <p:nvPr/>
        </p:nvSpPr>
        <p:spPr>
          <a:xfrm>
            <a:off x="8890401" y="837168"/>
            <a:ext cx="3893092" cy="516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>
                <a:highlight>
                  <a:srgbClr val="00FF00"/>
                </a:highlight>
              </a:rPr>
              <a:t>2D y Estático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FACC62B-97E2-3A95-E648-560CEDBC7AE2}"/>
              </a:ext>
            </a:extLst>
          </p:cNvPr>
          <p:cNvSpPr txBox="1">
            <a:spLocks/>
          </p:cNvSpPr>
          <p:nvPr/>
        </p:nvSpPr>
        <p:spPr>
          <a:xfrm>
            <a:off x="6756754" y="913717"/>
            <a:ext cx="2296246" cy="367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>
                <a:highlight>
                  <a:srgbClr val="FFFF00"/>
                </a:highlight>
              </a:rPr>
              <a:t>3D y Dinámico </a:t>
            </a:r>
          </a:p>
        </p:txBody>
      </p:sp>
    </p:spTree>
    <p:extLst>
      <p:ext uri="{BB962C8B-B14F-4D97-AF65-F5344CB8AC3E}">
        <p14:creationId xmlns:p14="http://schemas.microsoft.com/office/powerpoint/2010/main" val="103923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Qué es Google Colab? – Cursos GIS | TYC GIS Formación">
            <a:extLst>
              <a:ext uri="{FF2B5EF4-FFF2-40B4-BE49-F238E27FC236}">
                <a16:creationId xmlns:a16="http://schemas.microsoft.com/office/drawing/2014/main" id="{F86B47F2-82A3-7C0D-89B2-CC912BC86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39" y="257411"/>
            <a:ext cx="2199842" cy="21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87256A-B96E-4C5A-B059-6782DE71E676}"/>
              </a:ext>
            </a:extLst>
          </p:cNvPr>
          <p:cNvSpPr txBox="1">
            <a:spLocks/>
          </p:cNvSpPr>
          <p:nvPr/>
        </p:nvSpPr>
        <p:spPr>
          <a:xfrm>
            <a:off x="1485088" y="494925"/>
            <a:ext cx="7697823" cy="1061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Segunda fase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DE8BFE0-ECFF-54B3-9C41-97ABF1FA0F4D}"/>
              </a:ext>
            </a:extLst>
          </p:cNvPr>
          <p:cNvSpPr txBox="1">
            <a:spLocks/>
          </p:cNvSpPr>
          <p:nvPr/>
        </p:nvSpPr>
        <p:spPr>
          <a:xfrm>
            <a:off x="965705" y="1497644"/>
            <a:ext cx="6652934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Entrenamiento del modelo con Google Colab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7063334-CDC8-85AA-F895-A9A287B2A9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5782" y="2921510"/>
            <a:ext cx="3948156" cy="131978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4FE086E3-FD39-51FA-C2AC-0158530608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5782" y="2185375"/>
            <a:ext cx="5407246" cy="462462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6C276443-DB8F-936D-628C-C409D962EC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81" y="4442528"/>
            <a:ext cx="3660469" cy="1598349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A52B5CD0-09F1-1ECF-D8E7-95CA11DCC88C}"/>
              </a:ext>
            </a:extLst>
          </p:cNvPr>
          <p:cNvSpPr txBox="1">
            <a:spLocks/>
          </p:cNvSpPr>
          <p:nvPr/>
        </p:nvSpPr>
        <p:spPr>
          <a:xfrm>
            <a:off x="965705" y="2240490"/>
            <a:ext cx="4266171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Uso Red SSD Mobile Net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C9BF563-19BE-78E1-321C-C0DFADCF220D}"/>
              </a:ext>
            </a:extLst>
          </p:cNvPr>
          <p:cNvSpPr txBox="1">
            <a:spLocks/>
          </p:cNvSpPr>
          <p:nvPr/>
        </p:nvSpPr>
        <p:spPr>
          <a:xfrm>
            <a:off x="965705" y="3296360"/>
            <a:ext cx="3125528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División Dataset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62AF92C-5F1C-CC08-68FB-75E9F1AFA9FA}"/>
              </a:ext>
            </a:extLst>
          </p:cNvPr>
          <p:cNvSpPr txBox="1">
            <a:spLocks/>
          </p:cNvSpPr>
          <p:nvPr/>
        </p:nvSpPr>
        <p:spPr>
          <a:xfrm>
            <a:off x="965705" y="4643644"/>
            <a:ext cx="4162475" cy="5342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/>
              <a:t>Iteraciones del entrenamiento y lote por iteración </a:t>
            </a:r>
          </a:p>
        </p:txBody>
      </p:sp>
    </p:spTree>
    <p:extLst>
      <p:ext uri="{BB962C8B-B14F-4D97-AF65-F5344CB8AC3E}">
        <p14:creationId xmlns:p14="http://schemas.microsoft.com/office/powerpoint/2010/main" val="509030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B87256A-B96E-4C5A-B059-6782DE71E676}"/>
              </a:ext>
            </a:extLst>
          </p:cNvPr>
          <p:cNvSpPr txBox="1">
            <a:spLocks/>
          </p:cNvSpPr>
          <p:nvPr/>
        </p:nvSpPr>
        <p:spPr>
          <a:xfrm>
            <a:off x="1485088" y="494925"/>
            <a:ext cx="7697823" cy="10615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Segunda fase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DE8BFE0-ECFF-54B3-9C41-97ABF1FA0F4D}"/>
              </a:ext>
            </a:extLst>
          </p:cNvPr>
          <p:cNvSpPr txBox="1">
            <a:spLocks/>
          </p:cNvSpPr>
          <p:nvPr/>
        </p:nvSpPr>
        <p:spPr>
          <a:xfrm>
            <a:off x="605704" y="1556426"/>
            <a:ext cx="6827984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Resultados Modelo: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8DA722C-2CDA-F240-10A6-BFB9F27757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9252" y="2098950"/>
            <a:ext cx="4335061" cy="311734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D491B66-17A2-CADB-E9C3-A8799A5084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38902" y="2098205"/>
            <a:ext cx="3547393" cy="311734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7133670-DD76-7B7D-4EEC-6A71A52F91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704" y="2098204"/>
            <a:ext cx="3883547" cy="311734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66BFC98-01C8-C342-1698-9D4C4239B031}"/>
              </a:ext>
            </a:extLst>
          </p:cNvPr>
          <p:cNvSpPr txBox="1">
            <a:spLocks/>
          </p:cNvSpPr>
          <p:nvPr/>
        </p:nvSpPr>
        <p:spPr>
          <a:xfrm>
            <a:off x="1812171" y="5412245"/>
            <a:ext cx="1497106" cy="345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Pérdidas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BD18D5EA-371F-530C-06D7-1DD0FEB2CEC6}"/>
              </a:ext>
            </a:extLst>
          </p:cNvPr>
          <p:cNvSpPr txBox="1">
            <a:spLocks/>
          </p:cNvSpPr>
          <p:nvPr/>
        </p:nvSpPr>
        <p:spPr>
          <a:xfrm>
            <a:off x="5307388" y="5319127"/>
            <a:ext cx="2672900" cy="610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Ratio de aprendizaje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3304DBD-6666-08CD-37CB-B37845375561}"/>
              </a:ext>
            </a:extLst>
          </p:cNvPr>
          <p:cNvSpPr txBox="1">
            <a:spLocks/>
          </p:cNvSpPr>
          <p:nvPr/>
        </p:nvSpPr>
        <p:spPr>
          <a:xfrm>
            <a:off x="8641332" y="5473913"/>
            <a:ext cx="1638997" cy="3526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dirty="0"/>
              <a:t>Promedio Precisión</a:t>
            </a:r>
          </a:p>
        </p:txBody>
      </p:sp>
    </p:spTree>
    <p:extLst>
      <p:ext uri="{BB962C8B-B14F-4D97-AF65-F5344CB8AC3E}">
        <p14:creationId xmlns:p14="http://schemas.microsoft.com/office/powerpoint/2010/main" val="146047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2F072A-FD83-49E5-5A5B-3E8F694CC404}"/>
              </a:ext>
            </a:extLst>
          </p:cNvPr>
          <p:cNvSpPr txBox="1">
            <a:spLocks/>
          </p:cNvSpPr>
          <p:nvPr/>
        </p:nvSpPr>
        <p:spPr>
          <a:xfrm>
            <a:off x="887884" y="1739452"/>
            <a:ext cx="9131529" cy="1118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/>
              <a:t>Inferencia modelo TFLite sobre gameplay (video)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727087-DD85-E12D-EE0B-A075529C0D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466" y="2620627"/>
            <a:ext cx="6127602" cy="34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7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4F4915F-E2D8-0745-43BC-BA1B7C19D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45" y="418289"/>
            <a:ext cx="11377309" cy="5992239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2" name="Picture 4" descr="What do the 2 red pawprints under my palico's name mean? (MH World) :  r/MonsterHunter">
            <a:extLst>
              <a:ext uri="{FF2B5EF4-FFF2-40B4-BE49-F238E27FC236}">
                <a16:creationId xmlns:a16="http://schemas.microsoft.com/office/drawing/2014/main" id="{D339784E-F259-5584-F0CB-0E3B449C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225" y="5577251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otions - Monster Hunter: World Walkthrough &amp; Guide - GameFAQs">
            <a:extLst>
              <a:ext uri="{FF2B5EF4-FFF2-40B4-BE49-F238E27FC236}">
                <a16:creationId xmlns:a16="http://schemas.microsoft.com/office/drawing/2014/main" id="{E9DEA93E-32E1-9F85-E1D3-77559D41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295" y="4474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gur: The magic of the Internet">
            <a:extLst>
              <a:ext uri="{FF2B5EF4-FFF2-40B4-BE49-F238E27FC236}">
                <a16:creationId xmlns:a16="http://schemas.microsoft.com/office/drawing/2014/main" id="{9D4CA946-E234-4703-9533-980C6F86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" y="5470247"/>
            <a:ext cx="720000" cy="71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2" descr="Lámina rígida for Sale con la obra «MONSTER HUNTER WORLD - Rathalos Monster  Icon Design» de maxxyPart | Redbubble">
            <a:extLst>
              <a:ext uri="{FF2B5EF4-FFF2-40B4-BE49-F238E27FC236}">
                <a16:creationId xmlns:a16="http://schemas.microsoft.com/office/drawing/2014/main" id="{8F81A412-D35C-FE36-8AE1-B064FF753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2066" name="Picture 18" descr="MONSTER HUNTER WORLD Rathalos Monster Icon Design Art Board Print |  shop.reparatucoche.com">
            <a:extLst>
              <a:ext uri="{FF2B5EF4-FFF2-40B4-BE49-F238E27FC236}">
                <a16:creationId xmlns:a16="http://schemas.microsoft.com/office/drawing/2014/main" id="{95FE4AFA-9350-D671-533D-5E3F7C668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05" y="5875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A9C7388-D73F-ADD4-8FE0-794E9470C40B}"/>
              </a:ext>
            </a:extLst>
          </p:cNvPr>
          <p:cNvSpPr txBox="1">
            <a:spLocks/>
          </p:cNvSpPr>
          <p:nvPr/>
        </p:nvSpPr>
        <p:spPr>
          <a:xfrm>
            <a:off x="1480697" y="451345"/>
            <a:ext cx="6210807" cy="11188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/>
              <a:t>Tercera Fase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CC5337E-5E2E-723E-8F76-3CD7D8FD9DBE}"/>
              </a:ext>
            </a:extLst>
          </p:cNvPr>
          <p:cNvSpPr txBox="1">
            <a:spLocks/>
          </p:cNvSpPr>
          <p:nvPr/>
        </p:nvSpPr>
        <p:spPr>
          <a:xfrm>
            <a:off x="1524065" y="1237375"/>
            <a:ext cx="6958453" cy="665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Desarrollo de la aplicación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92F072A-FD83-49E5-5A5B-3E8F694CC404}"/>
              </a:ext>
            </a:extLst>
          </p:cNvPr>
          <p:cNvSpPr txBox="1">
            <a:spLocks/>
          </p:cNvSpPr>
          <p:nvPr/>
        </p:nvSpPr>
        <p:spPr>
          <a:xfrm>
            <a:off x="887884" y="1739452"/>
            <a:ext cx="9131529" cy="1118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800" dirty="0"/>
              <a:t>Procesamiento de detecciones: Mapa e Iconos</a:t>
            </a:r>
          </a:p>
        </p:txBody>
      </p:sp>
      <p:pic>
        <p:nvPicPr>
          <p:cNvPr id="8" name="Imagen 7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E234BDB-63F1-F73E-E808-4B509C4E7C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784" y="2649526"/>
            <a:ext cx="2019675" cy="3538471"/>
          </a:xfrm>
          <a:prstGeom prst="rect">
            <a:avLst/>
          </a:prstGeom>
        </p:spPr>
      </p:pic>
      <p:pic>
        <p:nvPicPr>
          <p:cNvPr id="11" name="Imagen 10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D03885A-0138-2382-06B4-6766387B20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73" y="3027560"/>
            <a:ext cx="2859292" cy="285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57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288</Words>
  <Application>Microsoft Office PowerPoint</Application>
  <PresentationFormat>Panorámica</PresentationFormat>
  <Paragraphs>64</Paragraphs>
  <Slides>17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Motivación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Luffi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Pablo Marquez Benitez</dc:creator>
  <cp:lastModifiedBy>Pablo Marquez Benitez</cp:lastModifiedBy>
  <cp:revision>2</cp:revision>
  <dcterms:created xsi:type="dcterms:W3CDTF">2023-12-13T19:47:41Z</dcterms:created>
  <dcterms:modified xsi:type="dcterms:W3CDTF">2023-12-14T16:26:10Z</dcterms:modified>
</cp:coreProperties>
</file>